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340" r:id="rId16"/>
    <p:sldId id="265" r:id="rId17"/>
    <p:sldId id="341" r:id="rId18"/>
    <p:sldId id="277" r:id="rId19"/>
    <p:sldId id="342" r:id="rId20"/>
    <p:sldId id="293" r:id="rId21"/>
    <p:sldId id="343" r:id="rId22"/>
    <p:sldId id="284" r:id="rId23"/>
    <p:sldId id="269" r:id="rId24"/>
    <p:sldId id="304" r:id="rId25"/>
    <p:sldId id="305" r:id="rId26"/>
    <p:sldId id="307" r:id="rId27"/>
    <p:sldId id="306" r:id="rId28"/>
    <p:sldId id="308" r:id="rId29"/>
    <p:sldId id="270" r:id="rId30"/>
    <p:sldId id="309" r:id="rId31"/>
    <p:sldId id="310" r:id="rId32"/>
    <p:sldId id="311" r:id="rId33"/>
    <p:sldId id="312" r:id="rId34"/>
    <p:sldId id="314" r:id="rId35"/>
    <p:sldId id="313" r:id="rId36"/>
    <p:sldId id="315" r:id="rId37"/>
    <p:sldId id="317" r:id="rId38"/>
    <p:sldId id="294" r:id="rId39"/>
    <p:sldId id="339" r:id="rId40"/>
    <p:sldId id="338" r:id="rId41"/>
    <p:sldId id="321" r:id="rId42"/>
    <p:sldId id="337" r:id="rId43"/>
    <p:sldId id="336" r:id="rId44"/>
    <p:sldId id="335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0AA49403-E8BF-4957-958E-B6EC2E89BF77}" v="684" dt="2023-08-15T11:44:24.056"/>
    <p1510:client id="{10340FDF-B15C-4CFF-B487-146F9B98A252}" v="28" dt="2021-08-10T21:47:37.589"/>
    <p1510:client id="{1CE77563-C7BF-47CC-A276-40C01DC2151F}" v="2" dt="2023-08-15T11:46:00.854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73249" autoAdjust="0"/>
  </p:normalViewPr>
  <p:slideViewPr>
    <p:cSldViewPr snapToGrid="0" snapToObjects="1">
      <p:cViewPr varScale="1">
        <p:scale>
          <a:sx n="47" d="100"/>
          <a:sy n="47" d="100"/>
        </p:scale>
        <p:origin x="1588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Michael Skovsgaard" clId="Web-{1CE77563-C7BF-47CC-A276-40C01DC2151F}"/>
    <pc:docChg chg="modSld">
      <pc:chgData name="Michael Skovsgaard" userId="" providerId="" clId="Web-{1CE77563-C7BF-47CC-A276-40C01DC2151F}" dt="2023-08-15T11:46:00.854" v="2" actId="20577"/>
      <pc:docMkLst>
        <pc:docMk/>
      </pc:docMkLst>
      <pc:sldChg chg="modSp">
        <pc:chgData name="Michael Skovsgaard" userId="" providerId="" clId="Web-{1CE77563-C7BF-47CC-A276-40C01DC2151F}" dt="2023-08-15T11:45:44.463" v="1" actId="20577"/>
        <pc:sldMkLst>
          <pc:docMk/>
          <pc:sldMk cId="3863061718" sldId="340"/>
        </pc:sldMkLst>
        <pc:spChg chg="mod">
          <ac:chgData name="Michael Skovsgaard" userId="" providerId="" clId="Web-{1CE77563-C7BF-47CC-A276-40C01DC2151F}" dt="2023-08-15T11:45:44.463" v="1" actId="20577"/>
          <ac:spMkLst>
            <pc:docMk/>
            <pc:sldMk cId="3863061718" sldId="340"/>
            <ac:spMk id="3" creationId="{D9E97D81-A978-4758-8A93-47C19B104075}"/>
          </ac:spMkLst>
        </pc:spChg>
      </pc:sldChg>
      <pc:sldChg chg="modSp">
        <pc:chgData name="Michael Skovsgaard" userId="" providerId="" clId="Web-{1CE77563-C7BF-47CC-A276-40C01DC2151F}" dt="2023-08-15T11:46:00.854" v="2" actId="20577"/>
        <pc:sldMkLst>
          <pc:docMk/>
          <pc:sldMk cId="3031146888" sldId="341"/>
        </pc:sldMkLst>
        <pc:spChg chg="mod">
          <ac:chgData name="Michael Skovsgaard" userId="" providerId="" clId="Web-{1CE77563-C7BF-47CC-A276-40C01DC2151F}" dt="2023-08-15T11:46:00.854" v="2" actId="20577"/>
          <ac:spMkLst>
            <pc:docMk/>
            <pc:sldMk cId="3031146888" sldId="341"/>
            <ac:spMk id="3" creationId="{32405FDA-CB27-4506-BA80-B7DD00CB25C5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Michael Skovsgaard" clId="Web-{0AA49403-E8BF-4957-958E-B6EC2E89BF77}"/>
    <pc:docChg chg="addSld delSld modSld sldOrd">
      <pc:chgData name="Michael Skovsgaard" userId="" providerId="" clId="Web-{0AA49403-E8BF-4957-958E-B6EC2E89BF77}" dt="2023-08-15T11:44:24.056" v="676"/>
      <pc:docMkLst>
        <pc:docMk/>
      </pc:docMkLst>
      <pc:sldChg chg="modSp">
        <pc:chgData name="Michael Skovsgaard" userId="" providerId="" clId="Web-{0AA49403-E8BF-4957-958E-B6EC2E89BF77}" dt="2023-08-15T10:36:05.789" v="3" actId="20577"/>
        <pc:sldMkLst>
          <pc:docMk/>
          <pc:sldMk cId="1553432724" sldId="262"/>
        </pc:sldMkLst>
        <pc:spChg chg="mod">
          <ac:chgData name="Michael Skovsgaard" userId="" providerId="" clId="Web-{0AA49403-E8BF-4957-958E-B6EC2E89BF77}" dt="2023-08-15T10:36:05.789" v="3" actId="20577"/>
          <ac:spMkLst>
            <pc:docMk/>
            <pc:sldMk cId="1553432724" sldId="262"/>
            <ac:spMk id="7" creationId="{0BFEC426-B615-E549-83E5-140FD588BC64}"/>
          </ac:spMkLst>
        </pc:spChg>
      </pc:sldChg>
      <pc:sldChg chg="modSp">
        <pc:chgData name="Michael Skovsgaard" userId="" providerId="" clId="Web-{0AA49403-E8BF-4957-958E-B6EC2E89BF77}" dt="2023-08-15T10:41:35.582" v="36" actId="20577"/>
        <pc:sldMkLst>
          <pc:docMk/>
          <pc:sldMk cId="3288665831" sldId="263"/>
        </pc:sldMkLst>
        <pc:spChg chg="mod">
          <ac:chgData name="Michael Skovsgaard" userId="" providerId="" clId="Web-{0AA49403-E8BF-4957-958E-B6EC2E89BF77}" dt="2023-08-15T10:41:35.582" v="36" actId="20577"/>
          <ac:spMkLst>
            <pc:docMk/>
            <pc:sldMk cId="3288665831" sldId="263"/>
            <ac:spMk id="5" creationId="{1B07C49E-AFFC-EC46-8930-E4D428F5F943}"/>
          </ac:spMkLst>
        </pc:spChg>
      </pc:sldChg>
      <pc:sldChg chg="modSp">
        <pc:chgData name="Michael Skovsgaard" userId="" providerId="" clId="Web-{0AA49403-E8BF-4957-958E-B6EC2E89BF77}" dt="2023-08-15T11:13:35.304" v="250" actId="14100"/>
        <pc:sldMkLst>
          <pc:docMk/>
          <pc:sldMk cId="779971636" sldId="266"/>
        </pc:sldMkLst>
        <pc:spChg chg="mod">
          <ac:chgData name="Michael Skovsgaard" userId="" providerId="" clId="Web-{0AA49403-E8BF-4957-958E-B6EC2E89BF77}" dt="2023-08-15T11:13:07.943" v="247" actId="20577"/>
          <ac:spMkLst>
            <pc:docMk/>
            <pc:sldMk cId="779971636" sldId="266"/>
            <ac:spMk id="5" creationId="{1B07C49E-AFFC-EC46-8930-E4D428F5F943}"/>
          </ac:spMkLst>
        </pc:spChg>
        <pc:picChg chg="mod">
          <ac:chgData name="Michael Skovsgaard" userId="" providerId="" clId="Web-{0AA49403-E8BF-4957-958E-B6EC2E89BF77}" dt="2023-08-15T11:13:28.366" v="248" actId="14100"/>
          <ac:picMkLst>
            <pc:docMk/>
            <pc:sldMk cId="779971636" sldId="266"/>
            <ac:picMk id="20" creationId="{64381EB0-0EEA-9A8B-67EA-22091DB156A2}"/>
          </ac:picMkLst>
        </pc:picChg>
        <pc:picChg chg="mod">
          <ac:chgData name="Michael Skovsgaard" userId="" providerId="" clId="Web-{0AA49403-E8BF-4957-958E-B6EC2E89BF77}" dt="2023-08-15T11:13:35.304" v="250" actId="14100"/>
          <ac:picMkLst>
            <pc:docMk/>
            <pc:sldMk cId="779971636" sldId="266"/>
            <ac:picMk id="24" creationId="{A3BABD80-4A1E-625E-6D66-86C8884DF3B4}"/>
          </ac:picMkLst>
        </pc:picChg>
      </pc:sldChg>
      <pc:sldChg chg="modSp">
        <pc:chgData name="Michael Skovsgaard" userId="" providerId="" clId="Web-{0AA49403-E8BF-4957-958E-B6EC2E89BF77}" dt="2023-08-15T10:38:42.294" v="17" actId="20577"/>
        <pc:sldMkLst>
          <pc:docMk/>
          <pc:sldMk cId="3865605948" sldId="269"/>
        </pc:sldMkLst>
        <pc:spChg chg="mod">
          <ac:chgData name="Michael Skovsgaard" userId="" providerId="" clId="Web-{0AA49403-E8BF-4957-958E-B6EC2E89BF77}" dt="2023-08-15T10:38:42.294" v="17" actId="20577"/>
          <ac:spMkLst>
            <pc:docMk/>
            <pc:sldMk cId="3865605948" sldId="269"/>
            <ac:spMk id="9" creationId="{C290D878-7F60-A570-AD18-418B9AA7735D}"/>
          </ac:spMkLst>
        </pc:spChg>
      </pc:sldChg>
      <pc:sldChg chg="addSp modSp">
        <pc:chgData name="Michael Skovsgaard" userId="" providerId="" clId="Web-{0AA49403-E8BF-4957-958E-B6EC2E89BF77}" dt="2023-08-15T11:44:04.633" v="675" actId="20577"/>
        <pc:sldMkLst>
          <pc:docMk/>
          <pc:sldMk cId="1630123617" sldId="274"/>
        </pc:sldMkLst>
        <pc:spChg chg="mod">
          <ac:chgData name="Michael Skovsgaard" userId="" providerId="" clId="Web-{0AA49403-E8BF-4957-958E-B6EC2E89BF77}" dt="2023-08-15T11:44:04.633" v="675" actId="20577"/>
          <ac:spMkLst>
            <pc:docMk/>
            <pc:sldMk cId="1630123617" sldId="274"/>
            <ac:spMk id="5" creationId="{28684E62-A9F8-4E7A-AB01-78893062A1B4}"/>
          </ac:spMkLst>
        </pc:spChg>
        <pc:picChg chg="add mod">
          <ac:chgData name="Michael Skovsgaard" userId="" providerId="" clId="Web-{0AA49403-E8BF-4957-958E-B6EC2E89BF77}" dt="2023-08-15T11:41:10.862" v="572" actId="1076"/>
          <ac:picMkLst>
            <pc:docMk/>
            <pc:sldMk cId="1630123617" sldId="274"/>
            <ac:picMk id="2" creationId="{BBECC3F2-D839-1AAF-6A7A-1CD95A3A3519}"/>
          </ac:picMkLst>
        </pc:picChg>
      </pc:sldChg>
      <pc:sldChg chg="del">
        <pc:chgData name="Michael Skovsgaard" userId="" providerId="" clId="Web-{0AA49403-E8BF-4957-958E-B6EC2E89BF77}" dt="2023-08-15T11:44:24.056" v="676"/>
        <pc:sldMkLst>
          <pc:docMk/>
          <pc:sldMk cId="3410008520" sldId="275"/>
        </pc:sldMkLst>
      </pc:sldChg>
      <pc:sldChg chg="addSp delSp modSp del">
        <pc:chgData name="Michael Skovsgaard" userId="" providerId="" clId="Web-{0AA49403-E8BF-4957-958E-B6EC2E89BF77}" dt="2023-08-15T11:10:28.891" v="194"/>
        <pc:sldMkLst>
          <pc:docMk/>
          <pc:sldMk cId="148114319" sldId="276"/>
        </pc:sldMkLst>
        <pc:spChg chg="del mod">
          <ac:chgData name="Michael Skovsgaard" userId="" providerId="" clId="Web-{0AA49403-E8BF-4957-958E-B6EC2E89BF77}" dt="2023-08-15T10:58:44.164" v="54"/>
          <ac:spMkLst>
            <pc:docMk/>
            <pc:sldMk cId="148114319" sldId="276"/>
            <ac:spMk id="5" creationId="{1B07C49E-AFFC-EC46-8930-E4D428F5F943}"/>
          </ac:spMkLst>
        </pc:spChg>
        <pc:spChg chg="add del mod">
          <ac:chgData name="Michael Skovsgaard" userId="" providerId="" clId="Web-{0AA49403-E8BF-4957-958E-B6EC2E89BF77}" dt="2023-08-15T10:58:47.211" v="55"/>
          <ac:spMkLst>
            <pc:docMk/>
            <pc:sldMk cId="148114319" sldId="276"/>
            <ac:spMk id="7" creationId="{0945E961-F8D1-689C-2429-F7F3FAFC5976}"/>
          </ac:spMkLst>
        </pc:spChg>
        <pc:spChg chg="add mod">
          <ac:chgData name="Michael Skovsgaard" userId="" providerId="" clId="Web-{0AA49403-E8BF-4957-958E-B6EC2E89BF77}" dt="2023-08-15T10:59:47.791" v="102" actId="20577"/>
          <ac:spMkLst>
            <pc:docMk/>
            <pc:sldMk cId="148114319" sldId="276"/>
            <ac:spMk id="9" creationId="{12B8FD75-8C80-CF26-EAB0-739722DF7B58}"/>
          </ac:spMkLst>
        </pc:spChg>
        <pc:picChg chg="add mod">
          <ac:chgData name="Michael Skovsgaard" userId="" providerId="" clId="Web-{0AA49403-E8BF-4957-958E-B6EC2E89BF77}" dt="2023-08-15T10:59:50.229" v="103" actId="14100"/>
          <ac:picMkLst>
            <pc:docMk/>
            <pc:sldMk cId="148114319" sldId="276"/>
            <ac:picMk id="2" creationId="{61613294-7946-3ACF-DB6E-EE5E13AD2334}"/>
          </ac:picMkLst>
        </pc:picChg>
      </pc:sldChg>
      <pc:sldChg chg="modSp">
        <pc:chgData name="Michael Skovsgaard" userId="" providerId="" clId="Web-{0AA49403-E8BF-4957-958E-B6EC2E89BF77}" dt="2023-08-15T11:20:43.334" v="425" actId="14100"/>
        <pc:sldMkLst>
          <pc:docMk/>
          <pc:sldMk cId="321008965" sldId="277"/>
        </pc:sldMkLst>
        <pc:spChg chg="mod">
          <ac:chgData name="Michael Skovsgaard" userId="" providerId="" clId="Web-{0AA49403-E8BF-4957-958E-B6EC2E89BF77}" dt="2023-08-15T11:15:47.324" v="285" actId="20577"/>
          <ac:spMkLst>
            <pc:docMk/>
            <pc:sldMk cId="321008965" sldId="277"/>
            <ac:spMk id="7" creationId="{330F9542-6794-4F57-BB45-868D94AD06B0}"/>
          </ac:spMkLst>
        </pc:spChg>
        <pc:spChg chg="mod">
          <ac:chgData name="Michael Skovsgaard" userId="" providerId="" clId="Web-{0AA49403-E8BF-4957-958E-B6EC2E89BF77}" dt="2023-08-15T11:20:43.334" v="425" actId="14100"/>
          <ac:spMkLst>
            <pc:docMk/>
            <pc:sldMk cId="321008965" sldId="277"/>
            <ac:spMk id="8" creationId="{C7B9C153-C85C-3240-8E7E-523FBC004564}"/>
          </ac:spMkLst>
        </pc:spChg>
      </pc:sldChg>
      <pc:sldChg chg="modSp ord">
        <pc:chgData name="Michael Skovsgaard" userId="" providerId="" clId="Web-{0AA49403-E8BF-4957-958E-B6EC2E89BF77}" dt="2023-08-15T11:27:37.520" v="563"/>
        <pc:sldMkLst>
          <pc:docMk/>
          <pc:sldMk cId="1813711241" sldId="293"/>
        </pc:sldMkLst>
        <pc:spChg chg="mod">
          <ac:chgData name="Michael Skovsgaard" userId="" providerId="" clId="Web-{0AA49403-E8BF-4957-958E-B6EC2E89BF77}" dt="2023-08-15T10:38:15.403" v="15" actId="20577"/>
          <ac:spMkLst>
            <pc:docMk/>
            <pc:sldMk cId="1813711241" sldId="293"/>
            <ac:spMk id="6" creationId="{5F2B6A6C-999C-D517-41F9-6E2798F42390}"/>
          </ac:spMkLst>
        </pc:spChg>
      </pc:sldChg>
      <pc:sldChg chg="del">
        <pc:chgData name="Michael Skovsgaard" userId="" providerId="" clId="Web-{0AA49403-E8BF-4957-958E-B6EC2E89BF77}" dt="2023-08-15T11:10:42.438" v="200"/>
        <pc:sldMkLst>
          <pc:docMk/>
          <pc:sldMk cId="981671777" sldId="296"/>
        </pc:sldMkLst>
      </pc:sldChg>
      <pc:sldChg chg="delSp modSp">
        <pc:chgData name="Michael Skovsgaard" userId="" providerId="" clId="Web-{0AA49403-E8BF-4957-958E-B6EC2E89BF77}" dt="2023-08-15T10:37:00.603" v="9"/>
        <pc:sldMkLst>
          <pc:docMk/>
          <pc:sldMk cId="1385553969" sldId="302"/>
        </pc:sldMkLst>
        <pc:spChg chg="del">
          <ac:chgData name="Michael Skovsgaard" userId="" providerId="" clId="Web-{0AA49403-E8BF-4957-958E-B6EC2E89BF77}" dt="2023-08-15T10:37:00.603" v="9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Michael Skovsgaard" userId="" providerId="" clId="Web-{0AA49403-E8BF-4957-958E-B6EC2E89BF77}" dt="2023-08-15T10:36:55.525" v="8" actId="20577"/>
          <ac:spMkLst>
            <pc:docMk/>
            <pc:sldMk cId="1385553969" sldId="302"/>
            <ac:spMk id="3" creationId="{AB0AB2AC-B7E6-6849-9AE9-697369407F8F}"/>
          </ac:spMkLst>
        </pc:spChg>
      </pc:sldChg>
      <pc:sldChg chg="addSp modSp del">
        <pc:chgData name="Michael Skovsgaard" userId="" providerId="" clId="Web-{0AA49403-E8BF-4957-958E-B6EC2E89BF77}" dt="2023-08-15T11:10:28.891" v="193"/>
        <pc:sldMkLst>
          <pc:docMk/>
          <pc:sldMk cId="334532777" sldId="303"/>
        </pc:sldMkLst>
        <pc:spChg chg="mod">
          <ac:chgData name="Michael Skovsgaard" userId="" providerId="" clId="Web-{0AA49403-E8BF-4957-958E-B6EC2E89BF77}" dt="2023-08-15T11:02:12.577" v="118" actId="20577"/>
          <ac:spMkLst>
            <pc:docMk/>
            <pc:sldMk cId="334532777" sldId="303"/>
            <ac:spMk id="3" creationId="{519FC08B-7D2E-43A5-A528-821DCDCCCC82}"/>
          </ac:spMkLst>
        </pc:spChg>
        <pc:spChg chg="mod">
          <ac:chgData name="Michael Skovsgaard" userId="" providerId="" clId="Web-{0AA49403-E8BF-4957-958E-B6EC2E89BF77}" dt="2023-08-15T11:00:04.682" v="104" actId="20577"/>
          <ac:spMkLst>
            <pc:docMk/>
            <pc:sldMk cId="334532777" sldId="303"/>
            <ac:spMk id="5" creationId="{1B07C49E-AFFC-EC46-8930-E4D428F5F943}"/>
          </ac:spMkLst>
        </pc:spChg>
        <pc:picChg chg="add mod">
          <ac:chgData name="Michael Skovsgaard" userId="" providerId="" clId="Web-{0AA49403-E8BF-4957-958E-B6EC2E89BF77}" dt="2023-08-15T11:00:27.120" v="113" actId="14100"/>
          <ac:picMkLst>
            <pc:docMk/>
            <pc:sldMk cId="334532777" sldId="303"/>
            <ac:picMk id="2" creationId="{EAFA54F7-85B5-8E99-573D-7153181D8EEA}"/>
          </ac:picMkLst>
        </pc:picChg>
        <pc:picChg chg="add mod">
          <ac:chgData name="Michael Skovsgaard" userId="" providerId="" clId="Web-{0AA49403-E8BF-4957-958E-B6EC2E89BF77}" dt="2023-08-15T11:00:19.855" v="111" actId="14100"/>
          <ac:picMkLst>
            <pc:docMk/>
            <pc:sldMk cId="334532777" sldId="303"/>
            <ac:picMk id="6" creationId="{AA63C5FC-7F6D-0B54-4E62-A9C384F232B2}"/>
          </ac:picMkLst>
        </pc:picChg>
      </pc:sldChg>
      <pc:sldChg chg="modSp">
        <pc:chgData name="Michael Skovsgaard" userId="" providerId="" clId="Web-{0AA49403-E8BF-4957-958E-B6EC2E89BF77}" dt="2023-08-15T10:38:50.451" v="19" actId="20577"/>
        <pc:sldMkLst>
          <pc:docMk/>
          <pc:sldMk cId="3869789237" sldId="304"/>
        </pc:sldMkLst>
        <pc:spChg chg="mod">
          <ac:chgData name="Michael Skovsgaard" userId="" providerId="" clId="Web-{0AA49403-E8BF-4957-958E-B6EC2E89BF77}" dt="2023-08-15T10:38:50.451" v="19" actId="20577"/>
          <ac:spMkLst>
            <pc:docMk/>
            <pc:sldMk cId="3869789237" sldId="304"/>
            <ac:spMk id="3" creationId="{373827F3-F386-AA4E-80ED-D86DEF8C158D}"/>
          </ac:spMkLst>
        </pc:spChg>
      </pc:sldChg>
      <pc:sldChg chg="modSp">
        <pc:chgData name="Michael Skovsgaard" userId="" providerId="" clId="Web-{0AA49403-E8BF-4957-958E-B6EC2E89BF77}" dt="2023-08-15T10:39:10.077" v="31" actId="20577"/>
        <pc:sldMkLst>
          <pc:docMk/>
          <pc:sldMk cId="3145340593" sldId="306"/>
        </pc:sldMkLst>
        <pc:spChg chg="mod">
          <ac:chgData name="Michael Skovsgaard" userId="" providerId="" clId="Web-{0AA49403-E8BF-4957-958E-B6EC2E89BF77}" dt="2023-08-15T10:39:10.077" v="31" actId="20577"/>
          <ac:spMkLst>
            <pc:docMk/>
            <pc:sldMk cId="3145340593" sldId="306"/>
            <ac:spMk id="3" creationId="{373827F3-F386-AA4E-80ED-D86DEF8C158D}"/>
          </ac:spMkLst>
        </pc:spChg>
      </pc:sldChg>
      <pc:sldChg chg="modSp">
        <pc:chgData name="Michael Skovsgaard" userId="" providerId="" clId="Web-{0AA49403-E8BF-4957-958E-B6EC2E89BF77}" dt="2023-08-15T10:39:00.061" v="25" actId="20577"/>
        <pc:sldMkLst>
          <pc:docMk/>
          <pc:sldMk cId="1106727586" sldId="307"/>
        </pc:sldMkLst>
        <pc:spChg chg="mod">
          <ac:chgData name="Michael Skovsgaard" userId="" providerId="" clId="Web-{0AA49403-E8BF-4957-958E-B6EC2E89BF77}" dt="2023-08-15T10:39:00.061" v="25" actId="20577"/>
          <ac:spMkLst>
            <pc:docMk/>
            <pc:sldMk cId="1106727586" sldId="307"/>
            <ac:spMk id="3" creationId="{373827F3-F386-AA4E-80ED-D86DEF8C158D}"/>
          </ac:spMkLst>
        </pc:spChg>
      </pc:sldChg>
      <pc:sldChg chg="modSp">
        <pc:chgData name="Michael Skovsgaard" userId="" providerId="" clId="Web-{0AA49403-E8BF-4957-958E-B6EC2E89BF77}" dt="2023-08-15T10:39:29.296" v="33" actId="20577"/>
        <pc:sldMkLst>
          <pc:docMk/>
          <pc:sldMk cId="706594483" sldId="308"/>
        </pc:sldMkLst>
        <pc:spChg chg="mod">
          <ac:chgData name="Michael Skovsgaard" userId="" providerId="" clId="Web-{0AA49403-E8BF-4957-958E-B6EC2E89BF77}" dt="2023-08-15T10:39:29.296" v="33" actId="20577"/>
          <ac:spMkLst>
            <pc:docMk/>
            <pc:sldMk cId="706594483" sldId="308"/>
            <ac:spMk id="3" creationId="{373827F3-F386-AA4E-80ED-D86DEF8C158D}"/>
          </ac:spMkLst>
        </pc:spChg>
      </pc:sldChg>
      <pc:sldChg chg="del">
        <pc:chgData name="Michael Skovsgaard" userId="" providerId="" clId="Web-{0AA49403-E8BF-4957-958E-B6EC2E89BF77}" dt="2023-08-15T11:10:49.907" v="201"/>
        <pc:sldMkLst>
          <pc:docMk/>
          <pc:sldMk cId="239597884" sldId="318"/>
        </pc:sldMkLst>
      </pc:sldChg>
      <pc:sldChg chg="del">
        <pc:chgData name="Michael Skovsgaard" userId="" providerId="" clId="Web-{0AA49403-E8BF-4957-958E-B6EC2E89BF77}" dt="2023-08-15T11:10:52.829" v="202"/>
        <pc:sldMkLst>
          <pc:docMk/>
          <pc:sldMk cId="232499080" sldId="319"/>
        </pc:sldMkLst>
      </pc:sldChg>
      <pc:sldChg chg="del">
        <pc:chgData name="Michael Skovsgaard" userId="" providerId="" clId="Web-{0AA49403-E8BF-4957-958E-B6EC2E89BF77}" dt="2023-08-15T11:11:05.064" v="206"/>
        <pc:sldMkLst>
          <pc:docMk/>
          <pc:sldMk cId="700132931" sldId="322"/>
        </pc:sldMkLst>
      </pc:sldChg>
      <pc:sldChg chg="del">
        <pc:chgData name="Michael Skovsgaard" userId="" providerId="" clId="Web-{0AA49403-E8BF-4957-958E-B6EC2E89BF77}" dt="2023-08-15T11:11:09.158" v="207"/>
        <pc:sldMkLst>
          <pc:docMk/>
          <pc:sldMk cId="1866160706" sldId="323"/>
        </pc:sldMkLst>
      </pc:sldChg>
      <pc:sldChg chg="del">
        <pc:chgData name="Michael Skovsgaard" userId="" providerId="" clId="Web-{0AA49403-E8BF-4957-958E-B6EC2E89BF77}" dt="2023-08-15T11:11:17.096" v="208"/>
        <pc:sldMkLst>
          <pc:docMk/>
          <pc:sldMk cId="252359608" sldId="324"/>
        </pc:sldMkLst>
      </pc:sldChg>
      <pc:sldChg chg="modSp">
        <pc:chgData name="Michael Skovsgaard" userId="" providerId="" clId="Web-{0AA49403-E8BF-4957-958E-B6EC2E89BF77}" dt="2023-08-15T10:35:35.710" v="1" actId="20577"/>
        <pc:sldMkLst>
          <pc:docMk/>
          <pc:sldMk cId="1980221439" sldId="331"/>
        </pc:sldMkLst>
        <pc:spChg chg="mod">
          <ac:chgData name="Michael Skovsgaard" userId="" providerId="" clId="Web-{0AA49403-E8BF-4957-958E-B6EC2E89BF77}" dt="2023-08-15T10:35:35.710" v="1" actId="20577"/>
          <ac:spMkLst>
            <pc:docMk/>
            <pc:sldMk cId="1980221439" sldId="331"/>
            <ac:spMk id="10" creationId="{79EF1473-3ADD-43F1-A495-57AAB7FD902F}"/>
          </ac:spMkLst>
        </pc:spChg>
      </pc:sldChg>
      <pc:sldChg chg="modSp">
        <pc:chgData name="Michael Skovsgaard" userId="" providerId="" clId="Web-{0AA49403-E8BF-4957-958E-B6EC2E89BF77}" dt="2023-08-15T10:41:04.768" v="34" actId="20577"/>
        <pc:sldMkLst>
          <pc:docMk/>
          <pc:sldMk cId="2560061391" sldId="332"/>
        </pc:sldMkLst>
        <pc:spChg chg="mod">
          <ac:chgData name="Michael Skovsgaard" userId="" providerId="" clId="Web-{0AA49403-E8BF-4957-958E-B6EC2E89BF77}" dt="2023-08-15T10:41:04.768" v="34" actId="20577"/>
          <ac:spMkLst>
            <pc:docMk/>
            <pc:sldMk cId="2560061391" sldId="332"/>
            <ac:spMk id="5" creationId="{8E999A1B-8752-489F-A63B-EA2F60186B52}"/>
          </ac:spMkLst>
        </pc:spChg>
      </pc:sldChg>
      <pc:sldChg chg="delSp modSp del">
        <pc:chgData name="Michael Skovsgaard" userId="" providerId="" clId="Web-{0AA49403-E8BF-4957-958E-B6EC2E89BF77}" dt="2023-08-15T11:12:54.927" v="244"/>
        <pc:sldMkLst>
          <pc:docMk/>
          <pc:sldMk cId="4218411014" sldId="333"/>
        </pc:sldMkLst>
        <pc:spChg chg="mod">
          <ac:chgData name="Michael Skovsgaard" userId="" providerId="" clId="Web-{0AA49403-E8BF-4957-958E-B6EC2E89BF77}" dt="2023-08-15T11:12:02.019" v="212" actId="20577"/>
          <ac:spMkLst>
            <pc:docMk/>
            <pc:sldMk cId="4218411014" sldId="333"/>
            <ac:spMk id="5" creationId="{1B07C49E-AFFC-EC46-8930-E4D428F5F943}"/>
          </ac:spMkLst>
        </pc:spChg>
        <pc:picChg chg="del">
          <ac:chgData name="Michael Skovsgaard" userId="" providerId="" clId="Web-{0AA49403-E8BF-4957-958E-B6EC2E89BF77}" dt="2023-08-15T11:12:24.895" v="224"/>
          <ac:picMkLst>
            <pc:docMk/>
            <pc:sldMk cId="4218411014" sldId="333"/>
            <ac:picMk id="8" creationId="{673851CF-8C26-F774-B6DE-31208002105C}"/>
          </ac:picMkLst>
        </pc:picChg>
        <pc:picChg chg="del mod">
          <ac:chgData name="Michael Skovsgaard" userId="" providerId="" clId="Web-{0AA49403-E8BF-4957-958E-B6EC2E89BF77}" dt="2023-08-15T11:12:24.895" v="223"/>
          <ac:picMkLst>
            <pc:docMk/>
            <pc:sldMk cId="4218411014" sldId="333"/>
            <ac:picMk id="12" creationId="{33BD248E-037C-D892-B655-21261FAF2ADC}"/>
          </ac:picMkLst>
        </pc:picChg>
      </pc:sldChg>
      <pc:sldChg chg="delSp modSp del">
        <pc:chgData name="Michael Skovsgaard" userId="" providerId="" clId="Web-{0AA49403-E8BF-4957-958E-B6EC2E89BF77}" dt="2023-08-15T11:14:24.384" v="259"/>
        <pc:sldMkLst>
          <pc:docMk/>
          <pc:sldMk cId="482186129" sldId="334"/>
        </pc:sldMkLst>
        <pc:spChg chg="del">
          <ac:chgData name="Michael Skovsgaard" userId="" providerId="" clId="Web-{0AA49403-E8BF-4957-958E-B6EC2E89BF77}" dt="2023-08-15T11:14:11.446" v="256"/>
          <ac:spMkLst>
            <pc:docMk/>
            <pc:sldMk cId="482186129" sldId="334"/>
            <ac:spMk id="2" creationId="{327EA157-D0E4-C0EF-6CA7-51C7A751C873}"/>
          </ac:spMkLst>
        </pc:spChg>
        <pc:spChg chg="mod">
          <ac:chgData name="Michael Skovsgaard" userId="" providerId="" clId="Web-{0AA49403-E8BF-4957-958E-B6EC2E89BF77}" dt="2023-08-15T11:13:51.648" v="253" actId="20577"/>
          <ac:spMkLst>
            <pc:docMk/>
            <pc:sldMk cId="482186129" sldId="334"/>
            <ac:spMk id="3" creationId="{32405FDA-CB27-4506-BA80-B7DD00CB25C5}"/>
          </ac:spMkLst>
        </pc:spChg>
      </pc:sldChg>
      <pc:sldChg chg="add ord">
        <pc:chgData name="Michael Skovsgaard" userId="" providerId="" clId="Web-{0AA49403-E8BF-4957-958E-B6EC2E89BF77}" dt="2023-08-15T11:11:00.361" v="205"/>
        <pc:sldMkLst>
          <pc:docMk/>
          <pc:sldMk cId="851967784" sldId="335"/>
        </pc:sldMkLst>
      </pc:sldChg>
      <pc:sldChg chg="new del">
        <pc:chgData name="Michael Skovsgaard" userId="" providerId="" clId="Web-{0AA49403-E8BF-4957-958E-B6EC2E89BF77}" dt="2023-08-15T11:01:01.747" v="116"/>
        <pc:sldMkLst>
          <pc:docMk/>
          <pc:sldMk cId="2811533686" sldId="335"/>
        </pc:sldMkLst>
      </pc:sldChg>
      <pc:sldChg chg="add ord">
        <pc:chgData name="Michael Skovsgaard" userId="" providerId="" clId="Web-{0AA49403-E8BF-4957-958E-B6EC2E89BF77}" dt="2023-08-15T11:10:58.876" v="204"/>
        <pc:sldMkLst>
          <pc:docMk/>
          <pc:sldMk cId="1271733637" sldId="336"/>
        </pc:sldMkLst>
      </pc:sldChg>
      <pc:sldChg chg="addSp delSp modSp add del replId">
        <pc:chgData name="Michael Skovsgaard" userId="" providerId="" clId="Web-{0AA49403-E8BF-4957-958E-B6EC2E89BF77}" dt="2023-08-15T11:10:28.891" v="192"/>
        <pc:sldMkLst>
          <pc:docMk/>
          <pc:sldMk cId="3493825219" sldId="336"/>
        </pc:sldMkLst>
        <pc:picChg chg="del">
          <ac:chgData name="Michael Skovsgaard" userId="" providerId="" clId="Web-{0AA49403-E8BF-4957-958E-B6EC2E89BF77}" dt="2023-08-15T11:02:21.671" v="119"/>
          <ac:picMkLst>
            <pc:docMk/>
            <pc:sldMk cId="3493825219" sldId="336"/>
            <ac:picMk id="2" creationId="{EAFA54F7-85B5-8E99-573D-7153181D8EEA}"/>
          </ac:picMkLst>
        </pc:picChg>
        <pc:picChg chg="del">
          <ac:chgData name="Michael Skovsgaard" userId="" providerId="" clId="Web-{0AA49403-E8BF-4957-958E-B6EC2E89BF77}" dt="2023-08-15T11:02:22.140" v="120"/>
          <ac:picMkLst>
            <pc:docMk/>
            <pc:sldMk cId="3493825219" sldId="336"/>
            <ac:picMk id="6" creationId="{AA63C5FC-7F6D-0B54-4E62-A9C384F232B2}"/>
          </ac:picMkLst>
        </pc:picChg>
        <pc:picChg chg="add mod">
          <ac:chgData name="Michael Skovsgaard" userId="" providerId="" clId="Web-{0AA49403-E8BF-4957-958E-B6EC2E89BF77}" dt="2023-08-15T11:04:33.426" v="129" actId="14100"/>
          <ac:picMkLst>
            <pc:docMk/>
            <pc:sldMk cId="3493825219" sldId="336"/>
            <ac:picMk id="7" creationId="{67FD6CD8-C1C2-B930-45AC-C295D81FD69D}"/>
          </ac:picMkLst>
        </pc:picChg>
      </pc:sldChg>
      <pc:sldChg chg="add ord">
        <pc:chgData name="Michael Skovsgaard" userId="" providerId="" clId="Web-{0AA49403-E8BF-4957-958E-B6EC2E89BF77}" dt="2023-08-15T11:10:57.626" v="203"/>
        <pc:sldMkLst>
          <pc:docMk/>
          <pc:sldMk cId="493490085" sldId="337"/>
        </pc:sldMkLst>
      </pc:sldChg>
      <pc:sldChg chg="addSp delSp modSp add del replId">
        <pc:chgData name="Michael Skovsgaard" userId="" providerId="" clId="Web-{0AA49403-E8BF-4957-958E-B6EC2E89BF77}" dt="2023-08-15T11:10:28.875" v="191"/>
        <pc:sldMkLst>
          <pc:docMk/>
          <pc:sldMk cId="1842429053" sldId="337"/>
        </pc:sldMkLst>
        <pc:spChg chg="del mod">
          <ac:chgData name="Michael Skovsgaard" userId="" providerId="" clId="Web-{0AA49403-E8BF-4957-958E-B6EC2E89BF77}" dt="2023-08-15T11:05:17.349" v="137"/>
          <ac:spMkLst>
            <pc:docMk/>
            <pc:sldMk cId="1842429053" sldId="337"/>
            <ac:spMk id="5" creationId="{1B07C49E-AFFC-EC46-8930-E4D428F5F943}"/>
          </ac:spMkLst>
        </pc:spChg>
        <pc:picChg chg="add mod">
          <ac:chgData name="Michael Skovsgaard" userId="" providerId="" clId="Web-{0AA49403-E8BF-4957-958E-B6EC2E89BF77}" dt="2023-08-15T11:05:10.755" v="135" actId="14100"/>
          <ac:picMkLst>
            <pc:docMk/>
            <pc:sldMk cId="1842429053" sldId="337"/>
            <ac:picMk id="2" creationId="{4BBC252A-0C4B-3FD0-5CBF-E2937500BBCF}"/>
          </ac:picMkLst>
        </pc:picChg>
        <pc:picChg chg="del">
          <ac:chgData name="Michael Skovsgaard" userId="" providerId="" clId="Web-{0AA49403-E8BF-4957-958E-B6EC2E89BF77}" dt="2023-08-15T11:04:45.035" v="131"/>
          <ac:picMkLst>
            <pc:docMk/>
            <pc:sldMk cId="1842429053" sldId="337"/>
            <ac:picMk id="7" creationId="{67FD6CD8-C1C2-B930-45AC-C295D81FD69D}"/>
          </ac:picMkLst>
        </pc:picChg>
      </pc:sldChg>
      <pc:sldChg chg="addSp delSp modSp add del replId">
        <pc:chgData name="Michael Skovsgaard" userId="" providerId="" clId="Web-{0AA49403-E8BF-4957-958E-B6EC2E89BF77}" dt="2023-08-15T11:10:28.875" v="190"/>
        <pc:sldMkLst>
          <pc:docMk/>
          <pc:sldMk cId="1788287773" sldId="338"/>
        </pc:sldMkLst>
        <pc:spChg chg="add mod">
          <ac:chgData name="Michael Skovsgaard" userId="" providerId="" clId="Web-{0AA49403-E8BF-4957-958E-B6EC2E89BF77}" dt="2023-08-15T11:09:05.951" v="189" actId="20577"/>
          <ac:spMkLst>
            <pc:docMk/>
            <pc:sldMk cId="1788287773" sldId="338"/>
            <ac:spMk id="7" creationId="{B9EB50B2-CD6E-50AD-63B5-248716BF186A}"/>
          </ac:spMkLst>
        </pc:spChg>
        <pc:picChg chg="del">
          <ac:chgData name="Michael Skovsgaard" userId="" providerId="" clId="Web-{0AA49403-E8BF-4957-958E-B6EC2E89BF77}" dt="2023-08-15T11:05:29.912" v="139"/>
          <ac:picMkLst>
            <pc:docMk/>
            <pc:sldMk cId="1788287773" sldId="338"/>
            <ac:picMk id="2" creationId="{4BBC252A-0C4B-3FD0-5CBF-E2937500BBCF}"/>
          </ac:picMkLst>
        </pc:picChg>
        <pc:picChg chg="add mod">
          <ac:chgData name="Michael Skovsgaard" userId="" providerId="" clId="Web-{0AA49403-E8BF-4957-958E-B6EC2E89BF77}" dt="2023-08-15T11:07:02.259" v="142" actId="14100"/>
          <ac:picMkLst>
            <pc:docMk/>
            <pc:sldMk cId="1788287773" sldId="338"/>
            <ac:picMk id="5" creationId="{B4A33CF0-AFA0-DFAB-3104-090665E4FA65}"/>
          </ac:picMkLst>
        </pc:picChg>
      </pc:sldChg>
      <pc:sldChg chg="add">
        <pc:chgData name="Michael Skovsgaard" userId="" providerId="" clId="Web-{0AA49403-E8BF-4957-958E-B6EC2E89BF77}" dt="2023-08-15T11:10:36.969" v="198"/>
        <pc:sldMkLst>
          <pc:docMk/>
          <pc:sldMk cId="1847538698" sldId="338"/>
        </pc:sldMkLst>
      </pc:sldChg>
      <pc:sldChg chg="add">
        <pc:chgData name="Michael Skovsgaard" userId="" providerId="" clId="Web-{0AA49403-E8BF-4957-958E-B6EC2E89BF77}" dt="2023-08-15T11:10:37.173" v="199"/>
        <pc:sldMkLst>
          <pc:docMk/>
          <pc:sldMk cId="3299372487" sldId="339"/>
        </pc:sldMkLst>
      </pc:sldChg>
      <pc:sldChg chg="addSp delSp modSp add replId">
        <pc:chgData name="Michael Skovsgaard" userId="" providerId="" clId="Web-{0AA49403-E8BF-4957-958E-B6EC2E89BF77}" dt="2023-08-15T11:12:52.849" v="243" actId="20577"/>
        <pc:sldMkLst>
          <pc:docMk/>
          <pc:sldMk cId="3863061718" sldId="340"/>
        </pc:sldMkLst>
        <pc:spChg chg="mod">
          <ac:chgData name="Michael Skovsgaard" userId="" providerId="" clId="Web-{0AA49403-E8BF-4957-958E-B6EC2E89BF77}" dt="2023-08-15T11:11:52.691" v="211" actId="20577"/>
          <ac:spMkLst>
            <pc:docMk/>
            <pc:sldMk cId="3863061718" sldId="340"/>
            <ac:spMk id="3" creationId="{D9E97D81-A978-4758-8A93-47C19B104075}"/>
          </ac:spMkLst>
        </pc:spChg>
        <pc:spChg chg="mod">
          <ac:chgData name="Michael Skovsgaard" userId="" providerId="" clId="Web-{0AA49403-E8BF-4957-958E-B6EC2E89BF77}" dt="2023-08-15T11:12:52.849" v="243" actId="20577"/>
          <ac:spMkLst>
            <pc:docMk/>
            <pc:sldMk cId="3863061718" sldId="340"/>
            <ac:spMk id="5" creationId="{1B07C49E-AFFC-EC46-8930-E4D428F5F943}"/>
          </ac:spMkLst>
        </pc:spChg>
        <pc:picChg chg="add mod">
          <ac:chgData name="Michael Skovsgaard" userId="" providerId="" clId="Web-{0AA49403-E8BF-4957-958E-B6EC2E89BF77}" dt="2023-08-15T11:12:36.427" v="236" actId="1076"/>
          <ac:picMkLst>
            <pc:docMk/>
            <pc:sldMk cId="3863061718" sldId="340"/>
            <ac:picMk id="2" creationId="{00BFE805-F197-85CF-4858-33076E30D283}"/>
          </ac:picMkLst>
        </pc:picChg>
        <pc:picChg chg="del">
          <ac:chgData name="Michael Skovsgaard" userId="" providerId="" clId="Web-{0AA49403-E8BF-4957-958E-B6EC2E89BF77}" dt="2023-08-15T11:12:13.770" v="217"/>
          <ac:picMkLst>
            <pc:docMk/>
            <pc:sldMk cId="3863061718" sldId="340"/>
            <ac:picMk id="6" creationId="{E959D4E4-06D1-865B-46D8-1BD872437FD4}"/>
          </ac:picMkLst>
        </pc:picChg>
        <pc:picChg chg="add mod">
          <ac:chgData name="Michael Skovsgaard" userId="" providerId="" clId="Web-{0AA49403-E8BF-4957-958E-B6EC2E89BF77}" dt="2023-08-15T11:12:39.083" v="237" actId="1076"/>
          <ac:picMkLst>
            <pc:docMk/>
            <pc:sldMk cId="3863061718" sldId="340"/>
            <ac:picMk id="7" creationId="{1374EACA-5135-D42D-5751-D244E66DB695}"/>
          </ac:picMkLst>
        </pc:picChg>
        <pc:picChg chg="del">
          <ac:chgData name="Michael Skovsgaard" userId="" providerId="" clId="Web-{0AA49403-E8BF-4957-958E-B6EC2E89BF77}" dt="2023-08-15T11:12:14.285" v="218"/>
          <ac:picMkLst>
            <pc:docMk/>
            <pc:sldMk cId="3863061718" sldId="340"/>
            <ac:picMk id="10" creationId="{31C1AC95-1BB8-A6DE-DA56-B05283C29543}"/>
          </ac:picMkLst>
        </pc:picChg>
        <pc:picChg chg="del">
          <ac:chgData name="Michael Skovsgaard" userId="" providerId="" clId="Web-{0AA49403-E8BF-4957-958E-B6EC2E89BF77}" dt="2023-08-15T11:12:14.707" v="219"/>
          <ac:picMkLst>
            <pc:docMk/>
            <pc:sldMk cId="3863061718" sldId="340"/>
            <ac:picMk id="20" creationId="{64381EB0-0EEA-9A8B-67EA-22091DB156A2}"/>
          </ac:picMkLst>
        </pc:picChg>
        <pc:picChg chg="del">
          <ac:chgData name="Michael Skovsgaard" userId="" providerId="" clId="Web-{0AA49403-E8BF-4957-958E-B6EC2E89BF77}" dt="2023-08-15T11:12:15.207" v="220"/>
          <ac:picMkLst>
            <pc:docMk/>
            <pc:sldMk cId="3863061718" sldId="340"/>
            <ac:picMk id="24" creationId="{A3BABD80-4A1E-625E-6D66-86C8884DF3B4}"/>
          </ac:picMkLst>
        </pc:picChg>
      </pc:sldChg>
      <pc:sldChg chg="addSp modSp add replId">
        <pc:chgData name="Michael Skovsgaard" userId="" providerId="" clId="Web-{0AA49403-E8BF-4957-958E-B6EC2E89BF77}" dt="2023-08-15T11:14:21.712" v="258" actId="1076"/>
        <pc:sldMkLst>
          <pc:docMk/>
          <pc:sldMk cId="3031146888" sldId="341"/>
        </pc:sldMkLst>
        <pc:spChg chg="add mod">
          <ac:chgData name="Michael Skovsgaard" userId="" providerId="" clId="Web-{0AA49403-E8BF-4957-958E-B6EC2E89BF77}" dt="2023-08-15T11:14:21.712" v="258" actId="1076"/>
          <ac:spMkLst>
            <pc:docMk/>
            <pc:sldMk cId="3031146888" sldId="341"/>
            <ac:spMk id="2" creationId="{3EFFB08F-1A10-7CB5-16CF-E7C5F63918A5}"/>
          </ac:spMkLst>
        </pc:spChg>
        <pc:spChg chg="mod">
          <ac:chgData name="Michael Skovsgaard" userId="" providerId="" clId="Web-{0AA49403-E8BF-4957-958E-B6EC2E89BF77}" dt="2023-08-15T11:13:56.930" v="254"/>
          <ac:spMkLst>
            <pc:docMk/>
            <pc:sldMk cId="3031146888" sldId="341"/>
            <ac:spMk id="3" creationId="{32405FDA-CB27-4506-BA80-B7DD00CB25C5}"/>
          </ac:spMkLst>
        </pc:spChg>
        <pc:spChg chg="mod">
          <ac:chgData name="Michael Skovsgaard" userId="" providerId="" clId="Web-{0AA49403-E8BF-4957-958E-B6EC2E89BF77}" dt="2023-08-15T11:14:04.586" v="255" actId="20577"/>
          <ac:spMkLst>
            <pc:docMk/>
            <pc:sldMk cId="3031146888" sldId="341"/>
            <ac:spMk id="5" creationId="{1B07C49E-AFFC-EC46-8930-E4D428F5F943}"/>
          </ac:spMkLst>
        </pc:spChg>
      </pc:sldChg>
      <pc:sldChg chg="modSp add replId">
        <pc:chgData name="Michael Skovsgaard" userId="" providerId="" clId="Web-{0AA49403-E8BF-4957-958E-B6EC2E89BF77}" dt="2023-08-15T11:38:50.075" v="568" actId="20577"/>
        <pc:sldMkLst>
          <pc:docMk/>
          <pc:sldMk cId="334310669" sldId="342"/>
        </pc:sldMkLst>
        <pc:spChg chg="mod">
          <ac:chgData name="Michael Skovsgaard" userId="" providerId="" clId="Web-{0AA49403-E8BF-4957-958E-B6EC2E89BF77}" dt="2023-08-15T11:16:10.465" v="310" actId="20577"/>
          <ac:spMkLst>
            <pc:docMk/>
            <pc:sldMk cId="334310669" sldId="342"/>
            <ac:spMk id="7" creationId="{330F9542-6794-4F57-BB45-868D94AD06B0}"/>
          </ac:spMkLst>
        </pc:spChg>
        <pc:spChg chg="mod">
          <ac:chgData name="Michael Skovsgaard" userId="" providerId="" clId="Web-{0AA49403-E8BF-4957-958E-B6EC2E89BF77}" dt="2023-08-15T11:38:50.075" v="568" actId="20577"/>
          <ac:spMkLst>
            <pc:docMk/>
            <pc:sldMk cId="334310669" sldId="342"/>
            <ac:spMk id="8" creationId="{C7B9C153-C85C-3240-8E7E-523FBC004564}"/>
          </ac:spMkLst>
        </pc:spChg>
      </pc:sldChg>
      <pc:sldChg chg="add replId">
        <pc:chgData name="Michael Skovsgaard" userId="" providerId="" clId="Web-{0AA49403-E8BF-4957-958E-B6EC2E89BF77}" dt="2023-08-15T11:15:30.948" v="261"/>
        <pc:sldMkLst>
          <pc:docMk/>
          <pc:sldMk cId="2855429288" sldId="343"/>
        </pc:sldMkLst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514DDE-E6D0-4A9C-82B8-07C551262380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223D9C7D-89D8-4F24-9B66-487DB6E1BB88}">
      <dgm:prSet phldrT="[Tekst]" custT="1"/>
      <dgm:spPr/>
      <dgm:t>
        <a:bodyPr/>
        <a:lstStyle/>
        <a:p>
          <a:r>
            <a:rPr lang="da-DK" sz="1600" dirty="0" err="1"/>
            <a:t>Pull</a:t>
          </a:r>
          <a:r>
            <a:rPr lang="da-DK" sz="1600" dirty="0"/>
            <a:t> data from API and </a:t>
          </a:r>
          <a:r>
            <a:rPr lang="da-DK" sz="1600" dirty="0" err="1"/>
            <a:t>wikipedia</a:t>
          </a:r>
          <a:endParaRPr lang="en-US" sz="1600" dirty="0"/>
        </a:p>
      </dgm:t>
    </dgm:pt>
    <dgm:pt modelId="{D0214028-F083-4923-87D5-B900A6BAF191}" type="parTrans" cxnId="{97C7D450-13D6-40F6-B821-2E8536DEB879}">
      <dgm:prSet/>
      <dgm:spPr/>
      <dgm:t>
        <a:bodyPr/>
        <a:lstStyle/>
        <a:p>
          <a:endParaRPr lang="en-US"/>
        </a:p>
      </dgm:t>
    </dgm:pt>
    <dgm:pt modelId="{14B1A895-1860-4A65-8CBE-2C7E2930ADE1}" type="sibTrans" cxnId="{97C7D450-13D6-40F6-B821-2E8536DEB879}">
      <dgm:prSet/>
      <dgm:spPr/>
      <dgm:t>
        <a:bodyPr/>
        <a:lstStyle/>
        <a:p>
          <a:endParaRPr lang="en-US"/>
        </a:p>
      </dgm:t>
    </dgm:pt>
    <dgm:pt modelId="{5A81A6FF-7A1E-4D9E-A222-BE856284BB3C}">
      <dgm:prSet phldrT="[Tekst]" custT="1"/>
      <dgm:spPr/>
      <dgm:t>
        <a:bodyPr/>
        <a:lstStyle/>
        <a:p>
          <a:r>
            <a:rPr lang="da-DK" sz="1600" dirty="0" err="1"/>
            <a:t>Filtering</a:t>
          </a:r>
          <a:r>
            <a:rPr lang="da-DK" sz="1600" dirty="0"/>
            <a:t> irrelevant data </a:t>
          </a:r>
          <a:endParaRPr lang="en-US" sz="1600" dirty="0"/>
        </a:p>
      </dgm:t>
    </dgm:pt>
    <dgm:pt modelId="{C3CD6D65-74BF-42CC-88E1-3625352F7584}" type="parTrans" cxnId="{24C9B6B0-9D1A-4F49-83AF-3284CAD01CFE}">
      <dgm:prSet/>
      <dgm:spPr/>
      <dgm:t>
        <a:bodyPr/>
        <a:lstStyle/>
        <a:p>
          <a:endParaRPr lang="en-US"/>
        </a:p>
      </dgm:t>
    </dgm:pt>
    <dgm:pt modelId="{CC513078-2CAA-48C1-A2AD-8F3E3540426E}" type="sibTrans" cxnId="{24C9B6B0-9D1A-4F49-83AF-3284CAD01CFE}">
      <dgm:prSet/>
      <dgm:spPr/>
      <dgm:t>
        <a:bodyPr/>
        <a:lstStyle/>
        <a:p>
          <a:endParaRPr lang="en-US"/>
        </a:p>
      </dgm:t>
    </dgm:pt>
    <dgm:pt modelId="{55AEEBF2-0A74-4985-9BBB-C12D7CC4B0DF}">
      <dgm:prSet phldrT="[Tekst]" custT="1"/>
      <dgm:spPr/>
      <dgm:t>
        <a:bodyPr/>
        <a:lstStyle/>
        <a:p>
          <a:r>
            <a:rPr lang="da-DK" sz="1600" dirty="0" err="1"/>
            <a:t>Create</a:t>
          </a:r>
          <a:r>
            <a:rPr lang="da-DK" sz="1600" dirty="0"/>
            <a:t> Dataframe </a:t>
          </a:r>
          <a:r>
            <a:rPr lang="da-DK" sz="1600" dirty="0" err="1"/>
            <a:t>using</a:t>
          </a:r>
          <a:r>
            <a:rPr lang="da-DK" sz="1600" dirty="0"/>
            <a:t> the </a:t>
          </a:r>
          <a:r>
            <a:rPr lang="da-DK" sz="1600" dirty="0" err="1"/>
            <a:t>requested</a:t>
          </a:r>
          <a:r>
            <a:rPr lang="da-DK" sz="1600" dirty="0"/>
            <a:t> data</a:t>
          </a:r>
          <a:endParaRPr lang="en-US" sz="1600" dirty="0"/>
        </a:p>
      </dgm:t>
    </dgm:pt>
    <dgm:pt modelId="{552146F2-0923-4CDE-8D8A-42D253438DCD}" type="parTrans" cxnId="{DDA2E7C0-87F9-4214-BA8C-0DF107980B8F}">
      <dgm:prSet/>
      <dgm:spPr/>
      <dgm:t>
        <a:bodyPr/>
        <a:lstStyle/>
        <a:p>
          <a:endParaRPr lang="en-US"/>
        </a:p>
      </dgm:t>
    </dgm:pt>
    <dgm:pt modelId="{043B9959-FC56-4E9C-9F76-AA8CFB5D2C1A}" type="sibTrans" cxnId="{DDA2E7C0-87F9-4214-BA8C-0DF107980B8F}">
      <dgm:prSet/>
      <dgm:spPr/>
      <dgm:t>
        <a:bodyPr/>
        <a:lstStyle/>
        <a:p>
          <a:endParaRPr lang="en-US"/>
        </a:p>
      </dgm:t>
    </dgm:pt>
    <dgm:pt modelId="{212AF6D3-C23B-407F-9AD9-FB50E336F0D1}">
      <dgm:prSet phldrT="[Tekst]" custT="1"/>
      <dgm:spPr/>
      <dgm:t>
        <a:bodyPr/>
        <a:lstStyle/>
        <a:p>
          <a:r>
            <a:rPr lang="da-DK" sz="1600" dirty="0" err="1"/>
            <a:t>Exporting</a:t>
          </a:r>
          <a:r>
            <a:rPr lang="da-DK" sz="1600" dirty="0"/>
            <a:t> to </a:t>
          </a:r>
          <a:r>
            <a:rPr lang="da-DK" sz="1600" dirty="0" err="1"/>
            <a:t>flat</a:t>
          </a:r>
          <a:r>
            <a:rPr lang="da-DK" sz="1600" dirty="0"/>
            <a:t> CSV file</a:t>
          </a:r>
          <a:endParaRPr lang="en-US" sz="1600" dirty="0"/>
        </a:p>
      </dgm:t>
    </dgm:pt>
    <dgm:pt modelId="{B14CE724-2129-4632-B9DC-C2FE0AA197C4}" type="sibTrans" cxnId="{77789695-45C0-4FED-A839-673BBE59BB07}">
      <dgm:prSet/>
      <dgm:spPr/>
      <dgm:t>
        <a:bodyPr/>
        <a:lstStyle/>
        <a:p>
          <a:endParaRPr lang="en-US"/>
        </a:p>
      </dgm:t>
    </dgm:pt>
    <dgm:pt modelId="{544982D6-3E63-4D5E-849C-8947E8ED11D4}" type="parTrans" cxnId="{77789695-45C0-4FED-A839-673BBE59BB07}">
      <dgm:prSet/>
      <dgm:spPr/>
      <dgm:t>
        <a:bodyPr/>
        <a:lstStyle/>
        <a:p>
          <a:endParaRPr lang="en-US"/>
        </a:p>
      </dgm:t>
    </dgm:pt>
    <dgm:pt modelId="{0DC9C760-B043-4919-ADB5-E7C9992F13AA}" type="pres">
      <dgm:prSet presAssocID="{50514DDE-E6D0-4A9C-82B8-07C551262380}" presName="CompostProcess" presStyleCnt="0">
        <dgm:presLayoutVars>
          <dgm:dir/>
          <dgm:resizeHandles val="exact"/>
        </dgm:presLayoutVars>
      </dgm:prSet>
      <dgm:spPr/>
    </dgm:pt>
    <dgm:pt modelId="{33036558-1B9F-4A7A-BB04-2CEB6A6D0D67}" type="pres">
      <dgm:prSet presAssocID="{50514DDE-E6D0-4A9C-82B8-07C551262380}" presName="arrow" presStyleLbl="bgShp" presStyleIdx="0" presStyleCnt="1"/>
      <dgm:spPr/>
    </dgm:pt>
    <dgm:pt modelId="{98DADBC9-1E1D-4003-8680-DAFAB99E69AF}" type="pres">
      <dgm:prSet presAssocID="{50514DDE-E6D0-4A9C-82B8-07C551262380}" presName="linearProcess" presStyleCnt="0"/>
      <dgm:spPr/>
    </dgm:pt>
    <dgm:pt modelId="{E7E5D634-C479-4882-96BA-5177807B6FCD}" type="pres">
      <dgm:prSet presAssocID="{223D9C7D-89D8-4F24-9B66-487DB6E1BB88}" presName="textNode" presStyleLbl="node1" presStyleIdx="0" presStyleCnt="4">
        <dgm:presLayoutVars>
          <dgm:bulletEnabled val="1"/>
        </dgm:presLayoutVars>
      </dgm:prSet>
      <dgm:spPr/>
    </dgm:pt>
    <dgm:pt modelId="{90D58E5B-0874-4A51-B411-B64521C180AB}" type="pres">
      <dgm:prSet presAssocID="{14B1A895-1860-4A65-8CBE-2C7E2930ADE1}" presName="sibTrans" presStyleCnt="0"/>
      <dgm:spPr/>
    </dgm:pt>
    <dgm:pt modelId="{5602083B-D252-4A9B-8CAC-3B928D5547F5}" type="pres">
      <dgm:prSet presAssocID="{55AEEBF2-0A74-4985-9BBB-C12D7CC4B0DF}" presName="textNode" presStyleLbl="node1" presStyleIdx="1" presStyleCnt="4">
        <dgm:presLayoutVars>
          <dgm:bulletEnabled val="1"/>
        </dgm:presLayoutVars>
      </dgm:prSet>
      <dgm:spPr/>
    </dgm:pt>
    <dgm:pt modelId="{7C7D4AF1-F363-4800-AFD7-52E22DBE655A}" type="pres">
      <dgm:prSet presAssocID="{043B9959-FC56-4E9C-9F76-AA8CFB5D2C1A}" presName="sibTrans" presStyleCnt="0"/>
      <dgm:spPr/>
    </dgm:pt>
    <dgm:pt modelId="{A01446F3-2045-4821-BCEB-1A187E244742}" type="pres">
      <dgm:prSet presAssocID="{5A81A6FF-7A1E-4D9E-A222-BE856284BB3C}" presName="textNode" presStyleLbl="node1" presStyleIdx="2" presStyleCnt="4">
        <dgm:presLayoutVars>
          <dgm:bulletEnabled val="1"/>
        </dgm:presLayoutVars>
      </dgm:prSet>
      <dgm:spPr/>
    </dgm:pt>
    <dgm:pt modelId="{0786519F-30C1-4814-97C5-9F55077A0789}" type="pres">
      <dgm:prSet presAssocID="{CC513078-2CAA-48C1-A2AD-8F3E3540426E}" presName="sibTrans" presStyleCnt="0"/>
      <dgm:spPr/>
    </dgm:pt>
    <dgm:pt modelId="{402C0E88-96B8-4117-A7A9-EDC78571B4BC}" type="pres">
      <dgm:prSet presAssocID="{212AF6D3-C23B-407F-9AD9-FB50E336F0D1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F6E7AF0F-919C-42EF-A30C-F244FFA5E200}" type="presOf" srcId="{50514DDE-E6D0-4A9C-82B8-07C551262380}" destId="{0DC9C760-B043-4919-ADB5-E7C9992F13AA}" srcOrd="0" destOrd="0" presId="urn:microsoft.com/office/officeart/2005/8/layout/hProcess9"/>
    <dgm:cxn modelId="{8FA40331-B2A6-4414-9A12-37A55BCB6BF2}" type="presOf" srcId="{5A81A6FF-7A1E-4D9E-A222-BE856284BB3C}" destId="{A01446F3-2045-4821-BCEB-1A187E244742}" srcOrd="0" destOrd="0" presId="urn:microsoft.com/office/officeart/2005/8/layout/hProcess9"/>
    <dgm:cxn modelId="{97C7D450-13D6-40F6-B821-2E8536DEB879}" srcId="{50514DDE-E6D0-4A9C-82B8-07C551262380}" destId="{223D9C7D-89D8-4F24-9B66-487DB6E1BB88}" srcOrd="0" destOrd="0" parTransId="{D0214028-F083-4923-87D5-B900A6BAF191}" sibTransId="{14B1A895-1860-4A65-8CBE-2C7E2930ADE1}"/>
    <dgm:cxn modelId="{32F60885-23EF-4289-9FA6-6316BF445BF4}" type="presOf" srcId="{55AEEBF2-0A74-4985-9BBB-C12D7CC4B0DF}" destId="{5602083B-D252-4A9B-8CAC-3B928D5547F5}" srcOrd="0" destOrd="0" presId="urn:microsoft.com/office/officeart/2005/8/layout/hProcess9"/>
    <dgm:cxn modelId="{77789695-45C0-4FED-A839-673BBE59BB07}" srcId="{50514DDE-E6D0-4A9C-82B8-07C551262380}" destId="{212AF6D3-C23B-407F-9AD9-FB50E336F0D1}" srcOrd="3" destOrd="0" parTransId="{544982D6-3E63-4D5E-849C-8947E8ED11D4}" sibTransId="{B14CE724-2129-4632-B9DC-C2FE0AA197C4}"/>
    <dgm:cxn modelId="{24C9B6B0-9D1A-4F49-83AF-3284CAD01CFE}" srcId="{50514DDE-E6D0-4A9C-82B8-07C551262380}" destId="{5A81A6FF-7A1E-4D9E-A222-BE856284BB3C}" srcOrd="2" destOrd="0" parTransId="{C3CD6D65-74BF-42CC-88E1-3625352F7584}" sibTransId="{CC513078-2CAA-48C1-A2AD-8F3E3540426E}"/>
    <dgm:cxn modelId="{DDA2E7C0-87F9-4214-BA8C-0DF107980B8F}" srcId="{50514DDE-E6D0-4A9C-82B8-07C551262380}" destId="{55AEEBF2-0A74-4985-9BBB-C12D7CC4B0DF}" srcOrd="1" destOrd="0" parTransId="{552146F2-0923-4CDE-8D8A-42D253438DCD}" sibTransId="{043B9959-FC56-4E9C-9F76-AA8CFB5D2C1A}"/>
    <dgm:cxn modelId="{D15DBFCC-2305-4862-9E56-1A5FF598BCCC}" type="presOf" srcId="{223D9C7D-89D8-4F24-9B66-487DB6E1BB88}" destId="{E7E5D634-C479-4882-96BA-5177807B6FCD}" srcOrd="0" destOrd="0" presId="urn:microsoft.com/office/officeart/2005/8/layout/hProcess9"/>
    <dgm:cxn modelId="{98BCE7E0-9A56-411C-9C50-A9CB6D53280C}" type="presOf" srcId="{212AF6D3-C23B-407F-9AD9-FB50E336F0D1}" destId="{402C0E88-96B8-4117-A7A9-EDC78571B4BC}" srcOrd="0" destOrd="0" presId="urn:microsoft.com/office/officeart/2005/8/layout/hProcess9"/>
    <dgm:cxn modelId="{8B6E6B4E-90E7-42D1-BCB0-C717DDA545A1}" type="presParOf" srcId="{0DC9C760-B043-4919-ADB5-E7C9992F13AA}" destId="{33036558-1B9F-4A7A-BB04-2CEB6A6D0D67}" srcOrd="0" destOrd="0" presId="urn:microsoft.com/office/officeart/2005/8/layout/hProcess9"/>
    <dgm:cxn modelId="{DE305FB0-9020-43F4-9F91-0562A3130BC7}" type="presParOf" srcId="{0DC9C760-B043-4919-ADB5-E7C9992F13AA}" destId="{98DADBC9-1E1D-4003-8680-DAFAB99E69AF}" srcOrd="1" destOrd="0" presId="urn:microsoft.com/office/officeart/2005/8/layout/hProcess9"/>
    <dgm:cxn modelId="{C4F2AAE5-A462-4AC2-8585-45DAAAB91BF7}" type="presParOf" srcId="{98DADBC9-1E1D-4003-8680-DAFAB99E69AF}" destId="{E7E5D634-C479-4882-96BA-5177807B6FCD}" srcOrd="0" destOrd="0" presId="urn:microsoft.com/office/officeart/2005/8/layout/hProcess9"/>
    <dgm:cxn modelId="{8862C8E8-3373-4292-B30C-92F89AB96E7C}" type="presParOf" srcId="{98DADBC9-1E1D-4003-8680-DAFAB99E69AF}" destId="{90D58E5B-0874-4A51-B411-B64521C180AB}" srcOrd="1" destOrd="0" presId="urn:microsoft.com/office/officeart/2005/8/layout/hProcess9"/>
    <dgm:cxn modelId="{4814AD3F-DA7F-4C39-A744-4BD8F0F073CC}" type="presParOf" srcId="{98DADBC9-1E1D-4003-8680-DAFAB99E69AF}" destId="{5602083B-D252-4A9B-8CAC-3B928D5547F5}" srcOrd="2" destOrd="0" presId="urn:microsoft.com/office/officeart/2005/8/layout/hProcess9"/>
    <dgm:cxn modelId="{D76EB5B4-ED59-4C6F-90FB-6E6E3D08DBDB}" type="presParOf" srcId="{98DADBC9-1E1D-4003-8680-DAFAB99E69AF}" destId="{7C7D4AF1-F363-4800-AFD7-52E22DBE655A}" srcOrd="3" destOrd="0" presId="urn:microsoft.com/office/officeart/2005/8/layout/hProcess9"/>
    <dgm:cxn modelId="{8C5F3724-D687-4315-9440-1D8B6872DEFF}" type="presParOf" srcId="{98DADBC9-1E1D-4003-8680-DAFAB99E69AF}" destId="{A01446F3-2045-4821-BCEB-1A187E244742}" srcOrd="4" destOrd="0" presId="urn:microsoft.com/office/officeart/2005/8/layout/hProcess9"/>
    <dgm:cxn modelId="{9C18D9A9-977E-4669-A35E-5B795A5767CA}" type="presParOf" srcId="{98DADBC9-1E1D-4003-8680-DAFAB99E69AF}" destId="{0786519F-30C1-4814-97C5-9F55077A0789}" srcOrd="5" destOrd="0" presId="urn:microsoft.com/office/officeart/2005/8/layout/hProcess9"/>
    <dgm:cxn modelId="{60A1D5BD-1720-4A72-837E-971AA6F43669}" type="presParOf" srcId="{98DADBC9-1E1D-4003-8680-DAFAB99E69AF}" destId="{402C0E88-96B8-4117-A7A9-EDC78571B4BC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F3D2AAD-08B1-4546-B4FE-1CDEAEE5D6B7}" type="doc">
      <dgm:prSet loTypeId="urn:microsoft.com/office/officeart/2005/8/layout/funnel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F20A3F-5240-42E5-858C-01BD5E27090A}">
      <dgm:prSet phldrT="[Tekst]"/>
      <dgm:spPr/>
      <dgm:t>
        <a:bodyPr/>
        <a:lstStyle/>
        <a:p>
          <a:r>
            <a:rPr lang="da-DK" dirty="0"/>
            <a:t>Building the model</a:t>
          </a:r>
          <a:endParaRPr lang="en-US" dirty="0"/>
        </a:p>
      </dgm:t>
    </dgm:pt>
    <dgm:pt modelId="{3D291FE5-7980-427C-8A6A-5ACF72A8C4BB}" type="parTrans" cxnId="{34E52C7A-DB07-4989-9D23-87C1C8A7B24A}">
      <dgm:prSet/>
      <dgm:spPr/>
      <dgm:t>
        <a:bodyPr/>
        <a:lstStyle/>
        <a:p>
          <a:endParaRPr lang="en-US"/>
        </a:p>
      </dgm:t>
    </dgm:pt>
    <dgm:pt modelId="{BD602B72-D2A0-4751-BE9C-AA0A93DC2A1A}" type="sibTrans" cxnId="{34E52C7A-DB07-4989-9D23-87C1C8A7B24A}">
      <dgm:prSet/>
      <dgm:spPr/>
      <dgm:t>
        <a:bodyPr/>
        <a:lstStyle/>
        <a:p>
          <a:endParaRPr lang="en-US"/>
        </a:p>
      </dgm:t>
    </dgm:pt>
    <dgm:pt modelId="{3BF3F680-C2D2-4B56-A366-50AF7F6509BE}">
      <dgm:prSet phldrT="[Tekst]"/>
      <dgm:spPr/>
      <dgm:t>
        <a:bodyPr/>
        <a:lstStyle/>
        <a:p>
          <a:r>
            <a:rPr lang="da-DK" dirty="0" err="1"/>
            <a:t>Evaluating</a:t>
          </a:r>
          <a:r>
            <a:rPr lang="da-DK" dirty="0"/>
            <a:t> the model </a:t>
          </a:r>
          <a:endParaRPr lang="en-US" dirty="0"/>
        </a:p>
      </dgm:t>
    </dgm:pt>
    <dgm:pt modelId="{3FCE698A-DD0D-474B-AD8D-74923F7C35F8}" type="parTrans" cxnId="{89CBA438-BABD-48F3-8EB6-0C218DBC8B77}">
      <dgm:prSet/>
      <dgm:spPr/>
      <dgm:t>
        <a:bodyPr/>
        <a:lstStyle/>
        <a:p>
          <a:endParaRPr lang="en-US"/>
        </a:p>
      </dgm:t>
    </dgm:pt>
    <dgm:pt modelId="{2550FDEC-DBBB-4599-806F-4789EAC8F2EE}" type="sibTrans" cxnId="{89CBA438-BABD-48F3-8EB6-0C218DBC8B77}">
      <dgm:prSet/>
      <dgm:spPr/>
      <dgm:t>
        <a:bodyPr/>
        <a:lstStyle/>
        <a:p>
          <a:endParaRPr lang="en-US"/>
        </a:p>
      </dgm:t>
    </dgm:pt>
    <dgm:pt modelId="{B80C15CF-82B6-4DB0-9D33-F436763BE204}">
      <dgm:prSet phldrT="[Tekst]"/>
      <dgm:spPr/>
      <dgm:t>
        <a:bodyPr/>
        <a:lstStyle/>
        <a:p>
          <a:r>
            <a:rPr lang="da-DK" dirty="0" err="1"/>
            <a:t>Finding</a:t>
          </a:r>
          <a:r>
            <a:rPr lang="da-DK" dirty="0"/>
            <a:t> </a:t>
          </a:r>
          <a:r>
            <a:rPr lang="da-DK" dirty="0" err="1"/>
            <a:t>best</a:t>
          </a:r>
          <a:r>
            <a:rPr lang="da-DK" dirty="0"/>
            <a:t> </a:t>
          </a:r>
          <a:r>
            <a:rPr lang="da-DK" dirty="0" err="1"/>
            <a:t>performing</a:t>
          </a:r>
          <a:r>
            <a:rPr lang="da-DK" dirty="0"/>
            <a:t> model</a:t>
          </a:r>
          <a:endParaRPr lang="en-US" dirty="0"/>
        </a:p>
      </dgm:t>
    </dgm:pt>
    <dgm:pt modelId="{FE736E37-EE78-45A7-AF46-FC576ABF52C6}" type="sibTrans" cxnId="{2B1666CE-B559-4E5B-B960-64306DE76828}">
      <dgm:prSet/>
      <dgm:spPr/>
      <dgm:t>
        <a:bodyPr/>
        <a:lstStyle/>
        <a:p>
          <a:endParaRPr lang="en-US"/>
        </a:p>
      </dgm:t>
    </dgm:pt>
    <dgm:pt modelId="{170AFF45-A24E-4B09-A257-0AF81D6FC43D}" type="parTrans" cxnId="{2B1666CE-B559-4E5B-B960-64306DE76828}">
      <dgm:prSet/>
      <dgm:spPr/>
      <dgm:t>
        <a:bodyPr/>
        <a:lstStyle/>
        <a:p>
          <a:endParaRPr lang="en-US"/>
        </a:p>
      </dgm:t>
    </dgm:pt>
    <dgm:pt modelId="{D5C4C473-556C-40E5-93B7-76FB036C98BA}">
      <dgm:prSet phldrT="[Tekst]"/>
      <dgm:spPr/>
      <dgm:t>
        <a:bodyPr/>
        <a:lstStyle/>
        <a:p>
          <a:r>
            <a:rPr lang="da-DK" dirty="0"/>
            <a:t>Best model </a:t>
          </a:r>
          <a:endParaRPr lang="en-US" dirty="0"/>
        </a:p>
      </dgm:t>
    </dgm:pt>
    <dgm:pt modelId="{10428A9F-E4E1-40D8-85D5-CDED23D677BB}" type="sibTrans" cxnId="{1D9E7DCF-8761-4420-AADF-E826C9A926D4}">
      <dgm:prSet/>
      <dgm:spPr/>
      <dgm:t>
        <a:bodyPr/>
        <a:lstStyle/>
        <a:p>
          <a:endParaRPr lang="en-US"/>
        </a:p>
      </dgm:t>
    </dgm:pt>
    <dgm:pt modelId="{431480B4-FFD9-4569-8482-7E048F82A785}" type="parTrans" cxnId="{1D9E7DCF-8761-4420-AADF-E826C9A926D4}">
      <dgm:prSet/>
      <dgm:spPr/>
      <dgm:t>
        <a:bodyPr/>
        <a:lstStyle/>
        <a:p>
          <a:endParaRPr lang="en-US"/>
        </a:p>
      </dgm:t>
    </dgm:pt>
    <dgm:pt modelId="{2D5CF349-4488-4667-9768-99B13BBE65AD}" type="pres">
      <dgm:prSet presAssocID="{3F3D2AAD-08B1-4546-B4FE-1CDEAEE5D6B7}" presName="Name0" presStyleCnt="0">
        <dgm:presLayoutVars>
          <dgm:chMax val="4"/>
          <dgm:resizeHandles val="exact"/>
        </dgm:presLayoutVars>
      </dgm:prSet>
      <dgm:spPr/>
    </dgm:pt>
    <dgm:pt modelId="{FE1A0C55-0671-49EA-8F12-3C1C7FC31F67}" type="pres">
      <dgm:prSet presAssocID="{3F3D2AAD-08B1-4546-B4FE-1CDEAEE5D6B7}" presName="ellipse" presStyleLbl="trBgShp" presStyleIdx="0" presStyleCnt="1"/>
      <dgm:spPr/>
    </dgm:pt>
    <dgm:pt modelId="{5DF18967-F602-4F03-AE69-97B633CC8E3B}" type="pres">
      <dgm:prSet presAssocID="{3F3D2AAD-08B1-4546-B4FE-1CDEAEE5D6B7}" presName="arrow1" presStyleLbl="fgShp" presStyleIdx="0" presStyleCnt="1"/>
      <dgm:spPr/>
    </dgm:pt>
    <dgm:pt modelId="{7EF13614-85D3-4089-93A0-28A3E9AB8492}" type="pres">
      <dgm:prSet presAssocID="{3F3D2AAD-08B1-4546-B4FE-1CDEAEE5D6B7}" presName="rectangle" presStyleLbl="revTx" presStyleIdx="0" presStyleCnt="1">
        <dgm:presLayoutVars>
          <dgm:bulletEnabled val="1"/>
        </dgm:presLayoutVars>
      </dgm:prSet>
      <dgm:spPr/>
    </dgm:pt>
    <dgm:pt modelId="{280972F6-3A4D-4BFA-88F8-0DB8437D8C07}" type="pres">
      <dgm:prSet presAssocID="{3BF3F680-C2D2-4B56-A366-50AF7F6509BE}" presName="item1" presStyleLbl="node1" presStyleIdx="0" presStyleCnt="3">
        <dgm:presLayoutVars>
          <dgm:bulletEnabled val="1"/>
        </dgm:presLayoutVars>
      </dgm:prSet>
      <dgm:spPr/>
    </dgm:pt>
    <dgm:pt modelId="{8C8EEB6C-AD45-4859-8015-1C22F68FE03A}" type="pres">
      <dgm:prSet presAssocID="{B80C15CF-82B6-4DB0-9D33-F436763BE204}" presName="item2" presStyleLbl="node1" presStyleIdx="1" presStyleCnt="3">
        <dgm:presLayoutVars>
          <dgm:bulletEnabled val="1"/>
        </dgm:presLayoutVars>
      </dgm:prSet>
      <dgm:spPr/>
    </dgm:pt>
    <dgm:pt modelId="{BF441AF4-EF4F-4341-AAEB-71F7B181F22D}" type="pres">
      <dgm:prSet presAssocID="{D5C4C473-556C-40E5-93B7-76FB036C98BA}" presName="item3" presStyleLbl="node1" presStyleIdx="2" presStyleCnt="3">
        <dgm:presLayoutVars>
          <dgm:bulletEnabled val="1"/>
        </dgm:presLayoutVars>
      </dgm:prSet>
      <dgm:spPr/>
    </dgm:pt>
    <dgm:pt modelId="{7BA75936-50CE-4BFE-A1D3-039DB654CA7F}" type="pres">
      <dgm:prSet presAssocID="{3F3D2AAD-08B1-4546-B4FE-1CDEAEE5D6B7}" presName="funnel" presStyleLbl="trAlignAcc1" presStyleIdx="0" presStyleCnt="1"/>
      <dgm:spPr/>
    </dgm:pt>
  </dgm:ptLst>
  <dgm:cxnLst>
    <dgm:cxn modelId="{26BF421D-20D2-45FC-BC12-163AF5A39F93}" type="presOf" srcId="{3BF3F680-C2D2-4B56-A366-50AF7F6509BE}" destId="{8C8EEB6C-AD45-4859-8015-1C22F68FE03A}" srcOrd="0" destOrd="0" presId="urn:microsoft.com/office/officeart/2005/8/layout/funnel1"/>
    <dgm:cxn modelId="{A482352C-9051-4858-83F8-F2CA92A42561}" type="presOf" srcId="{D5C4C473-556C-40E5-93B7-76FB036C98BA}" destId="{7EF13614-85D3-4089-93A0-28A3E9AB8492}" srcOrd="0" destOrd="0" presId="urn:microsoft.com/office/officeart/2005/8/layout/funnel1"/>
    <dgm:cxn modelId="{89CBA438-BABD-48F3-8EB6-0C218DBC8B77}" srcId="{3F3D2AAD-08B1-4546-B4FE-1CDEAEE5D6B7}" destId="{3BF3F680-C2D2-4B56-A366-50AF7F6509BE}" srcOrd="1" destOrd="0" parTransId="{3FCE698A-DD0D-474B-AD8D-74923F7C35F8}" sibTransId="{2550FDEC-DBBB-4599-806F-4789EAC8F2EE}"/>
    <dgm:cxn modelId="{34E52C7A-DB07-4989-9D23-87C1C8A7B24A}" srcId="{3F3D2AAD-08B1-4546-B4FE-1CDEAEE5D6B7}" destId="{FDF20A3F-5240-42E5-858C-01BD5E27090A}" srcOrd="0" destOrd="0" parTransId="{3D291FE5-7980-427C-8A6A-5ACF72A8C4BB}" sibTransId="{BD602B72-D2A0-4751-BE9C-AA0A93DC2A1A}"/>
    <dgm:cxn modelId="{07C0C35A-A31C-4398-AFD1-52FF2C2FEE04}" type="presOf" srcId="{B80C15CF-82B6-4DB0-9D33-F436763BE204}" destId="{280972F6-3A4D-4BFA-88F8-0DB8437D8C07}" srcOrd="0" destOrd="0" presId="urn:microsoft.com/office/officeart/2005/8/layout/funnel1"/>
    <dgm:cxn modelId="{9DEB9399-5C0D-41DB-89C1-7931C0188E81}" type="presOf" srcId="{FDF20A3F-5240-42E5-858C-01BD5E27090A}" destId="{BF441AF4-EF4F-4341-AAEB-71F7B181F22D}" srcOrd="0" destOrd="0" presId="urn:microsoft.com/office/officeart/2005/8/layout/funnel1"/>
    <dgm:cxn modelId="{2B1666CE-B559-4E5B-B960-64306DE76828}" srcId="{3F3D2AAD-08B1-4546-B4FE-1CDEAEE5D6B7}" destId="{B80C15CF-82B6-4DB0-9D33-F436763BE204}" srcOrd="2" destOrd="0" parTransId="{170AFF45-A24E-4B09-A257-0AF81D6FC43D}" sibTransId="{FE736E37-EE78-45A7-AF46-FC576ABF52C6}"/>
    <dgm:cxn modelId="{1D9E7DCF-8761-4420-AADF-E826C9A926D4}" srcId="{3F3D2AAD-08B1-4546-B4FE-1CDEAEE5D6B7}" destId="{D5C4C473-556C-40E5-93B7-76FB036C98BA}" srcOrd="3" destOrd="0" parTransId="{431480B4-FFD9-4569-8482-7E048F82A785}" sibTransId="{10428A9F-E4E1-40D8-85D5-CDED23D677BB}"/>
    <dgm:cxn modelId="{5A1C8BE1-63A3-4DE8-82DA-0C5CF3442D2B}" type="presOf" srcId="{3F3D2AAD-08B1-4546-B4FE-1CDEAEE5D6B7}" destId="{2D5CF349-4488-4667-9768-99B13BBE65AD}" srcOrd="0" destOrd="0" presId="urn:microsoft.com/office/officeart/2005/8/layout/funnel1"/>
    <dgm:cxn modelId="{CFBD80BA-5B9F-40D7-B076-3675AD2DDFBF}" type="presParOf" srcId="{2D5CF349-4488-4667-9768-99B13BBE65AD}" destId="{FE1A0C55-0671-49EA-8F12-3C1C7FC31F67}" srcOrd="0" destOrd="0" presId="urn:microsoft.com/office/officeart/2005/8/layout/funnel1"/>
    <dgm:cxn modelId="{33BAF572-A7E1-4281-9F64-F7C6656B5EB2}" type="presParOf" srcId="{2D5CF349-4488-4667-9768-99B13BBE65AD}" destId="{5DF18967-F602-4F03-AE69-97B633CC8E3B}" srcOrd="1" destOrd="0" presId="urn:microsoft.com/office/officeart/2005/8/layout/funnel1"/>
    <dgm:cxn modelId="{47D18134-1751-43EE-9D3B-F57AD5E3E4D5}" type="presParOf" srcId="{2D5CF349-4488-4667-9768-99B13BBE65AD}" destId="{7EF13614-85D3-4089-93A0-28A3E9AB8492}" srcOrd="2" destOrd="0" presId="urn:microsoft.com/office/officeart/2005/8/layout/funnel1"/>
    <dgm:cxn modelId="{BF56E88D-8097-480D-835C-CD87776C4FC6}" type="presParOf" srcId="{2D5CF349-4488-4667-9768-99B13BBE65AD}" destId="{280972F6-3A4D-4BFA-88F8-0DB8437D8C07}" srcOrd="3" destOrd="0" presId="urn:microsoft.com/office/officeart/2005/8/layout/funnel1"/>
    <dgm:cxn modelId="{59D1CF66-81DA-44D2-B11C-031A8D2AD037}" type="presParOf" srcId="{2D5CF349-4488-4667-9768-99B13BBE65AD}" destId="{8C8EEB6C-AD45-4859-8015-1C22F68FE03A}" srcOrd="4" destOrd="0" presId="urn:microsoft.com/office/officeart/2005/8/layout/funnel1"/>
    <dgm:cxn modelId="{A065B52A-399E-4934-B57C-F55AF9219F27}" type="presParOf" srcId="{2D5CF349-4488-4667-9768-99B13BBE65AD}" destId="{BF441AF4-EF4F-4341-AAEB-71F7B181F22D}" srcOrd="5" destOrd="0" presId="urn:microsoft.com/office/officeart/2005/8/layout/funnel1"/>
    <dgm:cxn modelId="{DEA51479-0DA6-4EFD-9ABD-591201C158CF}" type="presParOf" srcId="{2D5CF349-4488-4667-9768-99B13BBE65AD}" destId="{7BA75936-50CE-4BFE-A1D3-039DB654CA7F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036558-1B9F-4A7A-BB04-2CEB6A6D0D67}">
      <dsp:nvSpPr>
        <dsp:cNvPr id="0" name=""/>
        <dsp:cNvSpPr/>
      </dsp:nvSpPr>
      <dsp:spPr>
        <a:xfrm>
          <a:off x="748275" y="0"/>
          <a:ext cx="8480459" cy="333692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E5D634-C479-4882-96BA-5177807B6FCD}">
      <dsp:nvSpPr>
        <dsp:cNvPr id="0" name=""/>
        <dsp:cNvSpPr/>
      </dsp:nvSpPr>
      <dsp:spPr>
        <a:xfrm>
          <a:off x="3410" y="1001077"/>
          <a:ext cx="2215597" cy="13347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600" kern="1200" dirty="0" err="1"/>
            <a:t>Pull</a:t>
          </a:r>
          <a:r>
            <a:rPr lang="da-DK" sz="1600" kern="1200" dirty="0"/>
            <a:t> data from API and </a:t>
          </a:r>
          <a:r>
            <a:rPr lang="da-DK" sz="1600" kern="1200" dirty="0" err="1"/>
            <a:t>wikipedia</a:t>
          </a:r>
          <a:endParaRPr lang="en-US" sz="1600" kern="1200" dirty="0"/>
        </a:p>
      </dsp:txBody>
      <dsp:txXfrm>
        <a:off x="68568" y="1066235"/>
        <a:ext cx="2085281" cy="1204454"/>
      </dsp:txXfrm>
    </dsp:sp>
    <dsp:sp modelId="{5602083B-D252-4A9B-8CAC-3B928D5547F5}">
      <dsp:nvSpPr>
        <dsp:cNvPr id="0" name=""/>
        <dsp:cNvSpPr/>
      </dsp:nvSpPr>
      <dsp:spPr>
        <a:xfrm>
          <a:off x="2588274" y="1001077"/>
          <a:ext cx="2215597" cy="13347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600" kern="1200" dirty="0" err="1"/>
            <a:t>Create</a:t>
          </a:r>
          <a:r>
            <a:rPr lang="da-DK" sz="1600" kern="1200" dirty="0"/>
            <a:t> Dataframe </a:t>
          </a:r>
          <a:r>
            <a:rPr lang="da-DK" sz="1600" kern="1200" dirty="0" err="1"/>
            <a:t>using</a:t>
          </a:r>
          <a:r>
            <a:rPr lang="da-DK" sz="1600" kern="1200" dirty="0"/>
            <a:t> the </a:t>
          </a:r>
          <a:r>
            <a:rPr lang="da-DK" sz="1600" kern="1200" dirty="0" err="1"/>
            <a:t>requested</a:t>
          </a:r>
          <a:r>
            <a:rPr lang="da-DK" sz="1600" kern="1200" dirty="0"/>
            <a:t> data</a:t>
          </a:r>
          <a:endParaRPr lang="en-US" sz="1600" kern="1200" dirty="0"/>
        </a:p>
      </dsp:txBody>
      <dsp:txXfrm>
        <a:off x="2653432" y="1066235"/>
        <a:ext cx="2085281" cy="1204454"/>
      </dsp:txXfrm>
    </dsp:sp>
    <dsp:sp modelId="{A01446F3-2045-4821-BCEB-1A187E244742}">
      <dsp:nvSpPr>
        <dsp:cNvPr id="0" name=""/>
        <dsp:cNvSpPr/>
      </dsp:nvSpPr>
      <dsp:spPr>
        <a:xfrm>
          <a:off x="5173138" y="1001077"/>
          <a:ext cx="2215597" cy="13347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600" kern="1200" dirty="0" err="1"/>
            <a:t>Filtering</a:t>
          </a:r>
          <a:r>
            <a:rPr lang="da-DK" sz="1600" kern="1200" dirty="0"/>
            <a:t> irrelevant data </a:t>
          </a:r>
          <a:endParaRPr lang="en-US" sz="1600" kern="1200" dirty="0"/>
        </a:p>
      </dsp:txBody>
      <dsp:txXfrm>
        <a:off x="5238296" y="1066235"/>
        <a:ext cx="2085281" cy="1204454"/>
      </dsp:txXfrm>
    </dsp:sp>
    <dsp:sp modelId="{402C0E88-96B8-4117-A7A9-EDC78571B4BC}">
      <dsp:nvSpPr>
        <dsp:cNvPr id="0" name=""/>
        <dsp:cNvSpPr/>
      </dsp:nvSpPr>
      <dsp:spPr>
        <a:xfrm>
          <a:off x="7758002" y="1001077"/>
          <a:ext cx="2215597" cy="13347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600" kern="1200" dirty="0" err="1"/>
            <a:t>Exporting</a:t>
          </a:r>
          <a:r>
            <a:rPr lang="da-DK" sz="1600" kern="1200" dirty="0"/>
            <a:t> to </a:t>
          </a:r>
          <a:r>
            <a:rPr lang="da-DK" sz="1600" kern="1200" dirty="0" err="1"/>
            <a:t>flat</a:t>
          </a:r>
          <a:r>
            <a:rPr lang="da-DK" sz="1600" kern="1200" dirty="0"/>
            <a:t> CSV file</a:t>
          </a:r>
          <a:endParaRPr lang="en-US" sz="1600" kern="1200" dirty="0"/>
        </a:p>
      </dsp:txBody>
      <dsp:txXfrm>
        <a:off x="7823160" y="1066235"/>
        <a:ext cx="2085281" cy="12044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1A0C55-0671-49EA-8F12-3C1C7FC31F67}">
      <dsp:nvSpPr>
        <dsp:cNvPr id="0" name=""/>
        <dsp:cNvSpPr/>
      </dsp:nvSpPr>
      <dsp:spPr>
        <a:xfrm>
          <a:off x="854122" y="397256"/>
          <a:ext cx="3121296" cy="1083985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F18967-F602-4F03-AE69-97B633CC8E3B}">
      <dsp:nvSpPr>
        <dsp:cNvPr id="0" name=""/>
        <dsp:cNvSpPr/>
      </dsp:nvSpPr>
      <dsp:spPr>
        <a:xfrm>
          <a:off x="2117158" y="3051567"/>
          <a:ext cx="604902" cy="387137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F13614-85D3-4089-93A0-28A3E9AB8492}">
      <dsp:nvSpPr>
        <dsp:cNvPr id="0" name=""/>
        <dsp:cNvSpPr/>
      </dsp:nvSpPr>
      <dsp:spPr>
        <a:xfrm>
          <a:off x="967843" y="3361277"/>
          <a:ext cx="2903531" cy="725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500" kern="1200" dirty="0"/>
            <a:t>Best model </a:t>
          </a:r>
          <a:endParaRPr lang="en-US" sz="2500" kern="1200" dirty="0"/>
        </a:p>
      </dsp:txBody>
      <dsp:txXfrm>
        <a:off x="967843" y="3361277"/>
        <a:ext cx="2903531" cy="725882"/>
      </dsp:txXfrm>
    </dsp:sp>
    <dsp:sp modelId="{280972F6-3A4D-4BFA-88F8-0DB8437D8C07}">
      <dsp:nvSpPr>
        <dsp:cNvPr id="0" name=""/>
        <dsp:cNvSpPr/>
      </dsp:nvSpPr>
      <dsp:spPr>
        <a:xfrm>
          <a:off x="1988919" y="1564959"/>
          <a:ext cx="1088824" cy="108882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200" kern="1200" dirty="0" err="1"/>
            <a:t>Finding</a:t>
          </a:r>
          <a:r>
            <a:rPr lang="da-DK" sz="1200" kern="1200" dirty="0"/>
            <a:t> </a:t>
          </a:r>
          <a:r>
            <a:rPr lang="da-DK" sz="1200" kern="1200" dirty="0" err="1"/>
            <a:t>best</a:t>
          </a:r>
          <a:r>
            <a:rPr lang="da-DK" sz="1200" kern="1200" dirty="0"/>
            <a:t> </a:t>
          </a:r>
          <a:r>
            <a:rPr lang="da-DK" sz="1200" kern="1200" dirty="0" err="1"/>
            <a:t>performing</a:t>
          </a:r>
          <a:r>
            <a:rPr lang="da-DK" sz="1200" kern="1200" dirty="0"/>
            <a:t> model</a:t>
          </a:r>
          <a:endParaRPr lang="en-US" sz="1200" kern="1200" dirty="0"/>
        </a:p>
      </dsp:txBody>
      <dsp:txXfrm>
        <a:off x="2148374" y="1724414"/>
        <a:ext cx="769914" cy="769914"/>
      </dsp:txXfrm>
    </dsp:sp>
    <dsp:sp modelId="{8C8EEB6C-AD45-4859-8015-1C22F68FE03A}">
      <dsp:nvSpPr>
        <dsp:cNvPr id="0" name=""/>
        <dsp:cNvSpPr/>
      </dsp:nvSpPr>
      <dsp:spPr>
        <a:xfrm>
          <a:off x="1209804" y="748099"/>
          <a:ext cx="1088824" cy="108882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200" kern="1200" dirty="0" err="1"/>
            <a:t>Evaluating</a:t>
          </a:r>
          <a:r>
            <a:rPr lang="da-DK" sz="1200" kern="1200" dirty="0"/>
            <a:t> the model </a:t>
          </a:r>
          <a:endParaRPr lang="en-US" sz="1200" kern="1200" dirty="0"/>
        </a:p>
      </dsp:txBody>
      <dsp:txXfrm>
        <a:off x="1369259" y="907554"/>
        <a:ext cx="769914" cy="769914"/>
      </dsp:txXfrm>
    </dsp:sp>
    <dsp:sp modelId="{BF441AF4-EF4F-4341-AAEB-71F7B181F22D}">
      <dsp:nvSpPr>
        <dsp:cNvPr id="0" name=""/>
        <dsp:cNvSpPr/>
      </dsp:nvSpPr>
      <dsp:spPr>
        <a:xfrm>
          <a:off x="2322825" y="484845"/>
          <a:ext cx="1088824" cy="108882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200" kern="1200" dirty="0"/>
            <a:t>Building the model</a:t>
          </a:r>
          <a:endParaRPr lang="en-US" sz="1200" kern="1200" dirty="0"/>
        </a:p>
      </dsp:txBody>
      <dsp:txXfrm>
        <a:off x="2482280" y="644300"/>
        <a:ext cx="769914" cy="769914"/>
      </dsp:txXfrm>
    </dsp:sp>
    <dsp:sp modelId="{7BA75936-50CE-4BFE-A1D3-039DB654CA7F}">
      <dsp:nvSpPr>
        <dsp:cNvPr id="0" name=""/>
        <dsp:cNvSpPr/>
      </dsp:nvSpPr>
      <dsp:spPr>
        <a:xfrm>
          <a:off x="725882" y="264177"/>
          <a:ext cx="3387453" cy="2709962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899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891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592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github.com/MichaelSK4/IBM_Capstone_project/blob/main/Data%20Wrangling%20with%20python.ipynb" TargetMode="External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haelSK4/IBM_Capstone_project/blob/main/EDA.ipynb" TargetMode="External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haelSK4/IBM_Capstone_project/blob/main/EDA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haelSK4/IBM_Capstone_project/blob/main/EDA%20with%20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github.com/MichaelSK4/IBM_Capstone_project/blob/main/M1Jupyter-labs-spacex-data-collection-api.ipynbM1Jupyter-labs-spacex-data-collection-api.ipynb" TargetMode="External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github.com/MichaelSK4/IBM_Capstone_project/blob/main/jupyter-labs-webscraping%20(1).ipynb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Michael Skovsgaard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09-08-2023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05599" y="1650035"/>
            <a:ext cx="4365523" cy="3916063"/>
          </a:xfrm>
          <a:prstGeom prst="rect">
            <a:avLst/>
          </a:prstGeom>
        </p:spPr>
        <p:txBody>
          <a:bodyPr/>
          <a:lstStyle/>
          <a:p>
            <a:r>
              <a:rPr lang="en-US" sz="1600" b="1" dirty="0"/>
              <a:t>Process</a:t>
            </a:r>
          </a:p>
          <a:p>
            <a:r>
              <a:rPr lang="en-US" sz="1600" dirty="0"/>
              <a:t>Checking the count of Launch Site, Orbit and Outcome using </a:t>
            </a:r>
            <a:r>
              <a:rPr lang="en-US" sz="1600" dirty="0" err="1"/>
              <a:t>value_counts</a:t>
            </a:r>
            <a:r>
              <a:rPr lang="en-US" sz="1600" dirty="0"/>
              <a:t> function. </a:t>
            </a:r>
          </a:p>
          <a:p>
            <a:r>
              <a:rPr lang="en-US" sz="1600" dirty="0"/>
              <a:t>Assigning the negative outcomes as “bad outcomes”.</a:t>
            </a:r>
          </a:p>
          <a:p>
            <a:r>
              <a:rPr lang="en-US" sz="1600" dirty="0"/>
              <a:t>Using “bad outcomes” to create a new variable “landing class” as 0 if the Outcome was a failure and 1 if the Outcome was a success. </a:t>
            </a:r>
          </a:p>
          <a:p>
            <a:r>
              <a:rPr lang="en-US" sz="1600" dirty="0"/>
              <a:t>Saving to CSV file.</a:t>
            </a:r>
          </a:p>
          <a:p>
            <a:endParaRPr lang="en-US" sz="1600" dirty="0"/>
          </a:p>
          <a:p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err="1">
                <a:hlinkClick r:id="rId3"/>
              </a:rPr>
              <a:t>Github</a:t>
            </a:r>
            <a:r>
              <a:rPr lang="en-US" sz="1600" dirty="0">
                <a:hlinkClick r:id="rId3"/>
              </a:rPr>
              <a:t> </a:t>
            </a:r>
            <a:r>
              <a:rPr lang="en-US" sz="1600" dirty="0" err="1">
                <a:hlinkClick r:id="rId3"/>
              </a:rPr>
              <a:t>Url</a:t>
            </a:r>
            <a:endParaRPr lang="en-US" sz="16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Billede 2" descr="Et billede, der indeholder tekst, Font/skrifttype, skærmbillede, linje/række&#10;&#10;Automatisk genereret beskrivelse">
            <a:extLst>
              <a:ext uri="{FF2B5EF4-FFF2-40B4-BE49-F238E27FC236}">
                <a16:creationId xmlns:a16="http://schemas.microsoft.com/office/drawing/2014/main" id="{527FE634-4EAD-240C-E559-54EDFCC7A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45" y="1435145"/>
            <a:ext cx="2410161" cy="885949"/>
          </a:xfrm>
          <a:prstGeom prst="rect">
            <a:avLst/>
          </a:prstGeom>
        </p:spPr>
      </p:pic>
      <p:pic>
        <p:nvPicPr>
          <p:cNvPr id="7" name="Billede 6" descr="Et billede, der indeholder tekst, skærmbillede, Font/skrifttype, nummer/tal&#10;&#10;Automatisk genereret beskrivelse">
            <a:extLst>
              <a:ext uri="{FF2B5EF4-FFF2-40B4-BE49-F238E27FC236}">
                <a16:creationId xmlns:a16="http://schemas.microsoft.com/office/drawing/2014/main" id="{BAC1BC45-7808-AB03-B31F-D3B6B3ADD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4308" y="1508036"/>
            <a:ext cx="1943371" cy="2133898"/>
          </a:xfrm>
          <a:prstGeom prst="rect">
            <a:avLst/>
          </a:prstGeom>
        </p:spPr>
      </p:pic>
      <p:pic>
        <p:nvPicPr>
          <p:cNvPr id="10" name="Billede 9" descr="Et billede, der indeholder tekst, skærmbillede, Font/skrifttype, nummer/tal&#10;&#10;Automatisk genereret beskrivelse">
            <a:extLst>
              <a:ext uri="{FF2B5EF4-FFF2-40B4-BE49-F238E27FC236}">
                <a16:creationId xmlns:a16="http://schemas.microsoft.com/office/drawing/2014/main" id="{7F9F601D-CFB5-96D5-9DE3-C23B080114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717" y="2528762"/>
            <a:ext cx="3581900" cy="1800476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BE90BD89-4B6E-18A1-F0F3-610D0FC1EE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011" y="4484937"/>
            <a:ext cx="3839111" cy="238158"/>
          </a:xfrm>
          <a:prstGeom prst="rect">
            <a:avLst/>
          </a:prstGeom>
        </p:spPr>
      </p:pic>
      <p:pic>
        <p:nvPicPr>
          <p:cNvPr id="14" name="Billede 13">
            <a:extLst>
              <a:ext uri="{FF2B5EF4-FFF2-40B4-BE49-F238E27FC236}">
                <a16:creationId xmlns:a16="http://schemas.microsoft.com/office/drawing/2014/main" id="{6272E011-8594-9E8C-773D-7D5770590E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145" y="4926368"/>
            <a:ext cx="5715798" cy="228632"/>
          </a:xfrm>
          <a:prstGeom prst="rect">
            <a:avLst/>
          </a:prstGeom>
        </p:spPr>
      </p:pic>
      <p:pic>
        <p:nvPicPr>
          <p:cNvPr id="16" name="Billede 15">
            <a:extLst>
              <a:ext uri="{FF2B5EF4-FFF2-40B4-BE49-F238E27FC236}">
                <a16:creationId xmlns:a16="http://schemas.microsoft.com/office/drawing/2014/main" id="{D380C538-E4E4-2CAA-9573-E9C708464F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717" y="5251729"/>
            <a:ext cx="3400900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016818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Scatterplot with Flight Number vs.</a:t>
            </a:r>
            <a:br>
              <a:rPr lang="en-US" sz="1600" dirty="0">
                <a:latin typeface="Abadi" panose="020B0604020104020204" pitchFamily="34" charset="0"/>
              </a:rPr>
            </a:b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and Class (Success or </a:t>
            </a:r>
            <a:r>
              <a:rPr lang="en-US" sz="1600">
                <a:solidFill>
                  <a:schemeClr val="accent3">
                    <a:lumMod val="25000"/>
                  </a:schemeClr>
                </a:solidFill>
                <a:latin typeface="Abadi"/>
              </a:rPr>
              <a:t>Failure)</a:t>
            </a:r>
            <a:endParaRPr lang="en-US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Scatterplots revealed the relationship</a:t>
            </a:r>
            <a:b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between Launch Site, Payload Mass and</a:t>
            </a:r>
            <a:b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Url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Visualization(1/2)</a:t>
            </a:r>
          </a:p>
        </p:txBody>
      </p:sp>
      <p:pic>
        <p:nvPicPr>
          <p:cNvPr id="6" name="Billede 5" descr="Et billede, der indeholder tekst, skærmbillede, diagram, Font/skrifttype&#10;&#10;Automatisk genereret beskrivelse">
            <a:extLst>
              <a:ext uri="{FF2B5EF4-FFF2-40B4-BE49-F238E27FC236}">
                <a16:creationId xmlns:a16="http://schemas.microsoft.com/office/drawing/2014/main" id="{E959D4E4-06D1-865B-46D8-1BD872437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7708" y="1527166"/>
            <a:ext cx="2768695" cy="1514589"/>
          </a:xfrm>
          <a:prstGeom prst="rect">
            <a:avLst/>
          </a:prstGeom>
        </p:spPr>
      </p:pic>
      <p:pic>
        <p:nvPicPr>
          <p:cNvPr id="10" name="Billede 9" descr="Et billede, der indeholder tekst, skærmbillede, nummer/tal, Font/skrifttype&#10;&#10;Automatisk genereret beskrivelse">
            <a:extLst>
              <a:ext uri="{FF2B5EF4-FFF2-40B4-BE49-F238E27FC236}">
                <a16:creationId xmlns:a16="http://schemas.microsoft.com/office/drawing/2014/main" id="{31C1AC95-1BB8-A6DE-DA56-B05283C29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6713" y="1523991"/>
            <a:ext cx="2297247" cy="1548968"/>
          </a:xfrm>
          <a:prstGeom prst="rect">
            <a:avLst/>
          </a:prstGeom>
        </p:spPr>
      </p:pic>
      <p:pic>
        <p:nvPicPr>
          <p:cNvPr id="20" name="Billede 19" descr="Et billede, der indeholder skærmbillede, linje/række, Kurve&#10;&#10;Automatisk genereret beskrivelse">
            <a:extLst>
              <a:ext uri="{FF2B5EF4-FFF2-40B4-BE49-F238E27FC236}">
                <a16:creationId xmlns:a16="http://schemas.microsoft.com/office/drawing/2014/main" id="{64381EB0-0EEA-9A8B-67EA-22091DB156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8524" y="3490799"/>
            <a:ext cx="4398112" cy="965754"/>
          </a:xfrm>
          <a:prstGeom prst="rect">
            <a:avLst/>
          </a:prstGeom>
        </p:spPr>
      </p:pic>
      <p:pic>
        <p:nvPicPr>
          <p:cNvPr id="24" name="Billede 23" descr="Et billede, der indeholder skærmbillede, tekst&#10;&#10;Automatisk genereret beskrivelse">
            <a:extLst>
              <a:ext uri="{FF2B5EF4-FFF2-40B4-BE49-F238E27FC236}">
                <a16:creationId xmlns:a16="http://schemas.microsoft.com/office/drawing/2014/main" id="{A3BABD80-4A1E-625E-6D66-86C8884DF3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8524" y="4913655"/>
            <a:ext cx="4310329" cy="101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40240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Lineplot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 of Year and Success rate used</a:t>
            </a:r>
            <a:br>
              <a:rPr lang="en-US" sz="1600" dirty="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</a:b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show trends that can aid predictions.</a:t>
            </a:r>
            <a:endParaRPr lang="en-US" dirty="0">
              <a:solidFill>
                <a:schemeClr val="accent3">
                  <a:lumMod val="25000"/>
                </a:schemeClr>
              </a:solidFill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Barplot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 of Success rate vs. Orbit type</a:t>
            </a:r>
            <a:br>
              <a:rPr lang="en-US" sz="1600" dirty="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</a:b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</a:rPr>
              <a:t>displays the success rate for each orbit missions.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rial"/>
                <a:cs typeface="Arial"/>
                <a:hlinkClick r:id="rId3"/>
              </a:rPr>
              <a:t>Github Url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rial"/>
              <a:cs typeface="Arial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Url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Visualization(2/2)</a:t>
            </a:r>
            <a:endParaRPr lang="en-US">
              <a:latin typeface="Abadi"/>
            </a:endParaRPr>
          </a:p>
        </p:txBody>
      </p:sp>
      <p:pic>
        <p:nvPicPr>
          <p:cNvPr id="2" name="Picture 1" descr="Et billede, der indeholder tekst, diagram, Kurve, skærmbillede&#10;&#10;Automatisk genereret beskrivelse">
            <a:extLst>
              <a:ext uri="{FF2B5EF4-FFF2-40B4-BE49-F238E27FC236}">
                <a16:creationId xmlns:a16="http://schemas.microsoft.com/office/drawing/2014/main" id="{00BFE805-F197-85CF-4858-33076E30D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623" y="1942297"/>
            <a:ext cx="2295525" cy="1600200"/>
          </a:xfrm>
          <a:prstGeom prst="rect">
            <a:avLst/>
          </a:prstGeom>
        </p:spPr>
      </p:pic>
      <p:pic>
        <p:nvPicPr>
          <p:cNvPr id="7" name="Picture 6" descr="Et billede, der indeholder tekst, skærmbillede, diagram, Rektangel&#10;&#10;Automatisk genereret beskrivelse">
            <a:extLst>
              <a:ext uri="{FF2B5EF4-FFF2-40B4-BE49-F238E27FC236}">
                <a16:creationId xmlns:a16="http://schemas.microsoft.com/office/drawing/2014/main" id="{1374EACA-5135-D42D-5751-D244E66DB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3606" y="3847871"/>
            <a:ext cx="229552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061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Distinct(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FROM SPACEXTBL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/>
              <a:t>%</a:t>
            </a:r>
            <a:r>
              <a:rPr lang="en-US" sz="1600" dirty="0" err="1"/>
              <a:t>sql</a:t>
            </a:r>
            <a:r>
              <a:rPr lang="en-US" sz="1600" dirty="0"/>
              <a:t> SELECT * from SPACEXTBL WHERE </a:t>
            </a:r>
            <a:r>
              <a:rPr lang="en-US" sz="1600" dirty="0" err="1"/>
              <a:t>Launch_Site</a:t>
            </a:r>
            <a:r>
              <a:rPr lang="en-US" sz="1600" dirty="0"/>
              <a:t> LIKE 'CCA%'LIMIT 5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/>
              <a:t>%</a:t>
            </a:r>
            <a:r>
              <a:rPr lang="en-US" sz="1600" dirty="0" err="1"/>
              <a:t>sql</a:t>
            </a:r>
            <a:r>
              <a:rPr lang="en-US" sz="1600" dirty="0"/>
              <a:t> SELECT SUM(PAYLOAD_MASS__KG_) FROM SPACEXTBL WHERE CUSTOMER ='NASA (CRS)’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AVG(PAYLOAD_MASS__KG_) FROM SPACEXTBL WHERE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"F9 v1.1“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/>
              <a:t>%</a:t>
            </a:r>
            <a:r>
              <a:rPr lang="en-US" sz="1600" dirty="0" err="1"/>
              <a:t>sql</a:t>
            </a:r>
            <a:r>
              <a:rPr lang="en-US" sz="1600" dirty="0"/>
              <a:t> SELECT MIN(DATE, </a:t>
            </a:r>
            <a:r>
              <a:rPr lang="en-US" sz="1600" dirty="0" err="1"/>
              <a:t>landing_outcome</a:t>
            </a:r>
            <a:r>
              <a:rPr lang="en-US" sz="1600" dirty="0"/>
              <a:t> FROM SPACEXTBL WHERE </a:t>
            </a:r>
            <a:r>
              <a:rPr lang="en-US" sz="1600" dirty="0" err="1"/>
              <a:t>landing_outcome</a:t>
            </a:r>
            <a:r>
              <a:rPr lang="en-US" sz="1600" dirty="0"/>
              <a:t> = "Success"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/>
              <a:t>%</a:t>
            </a:r>
            <a:r>
              <a:rPr lang="en-US" sz="1600" dirty="0" err="1"/>
              <a:t>sql</a:t>
            </a:r>
            <a:r>
              <a:rPr lang="en-US" sz="1600" dirty="0"/>
              <a:t> SELECT </a:t>
            </a:r>
            <a:r>
              <a:rPr lang="en-US" sz="1600" dirty="0" err="1"/>
              <a:t>Booster_Version</a:t>
            </a:r>
            <a:r>
              <a:rPr lang="en-US" sz="1600" dirty="0"/>
              <a:t> FROM SPACEXTBL WHERE </a:t>
            </a:r>
            <a:r>
              <a:rPr lang="en-US" sz="1600" dirty="0" err="1"/>
              <a:t>landing_outcome</a:t>
            </a:r>
            <a:r>
              <a:rPr lang="en-US" sz="1600" dirty="0"/>
              <a:t> = "Success (drone ship)" \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AND PAYLOAD_MASS__KG_ &gt; 4000 AND PAYLOAD_MASS__KG_ &lt; 6000;</a:t>
            </a:r>
          </a:p>
          <a:p>
            <a:r>
              <a:rPr lang="en-US" sz="1600" dirty="0"/>
              <a:t>%</a:t>
            </a:r>
            <a:r>
              <a:rPr lang="en-US" sz="1600" dirty="0" err="1"/>
              <a:t>sql</a:t>
            </a:r>
            <a:r>
              <a:rPr lang="en-US" sz="1600" dirty="0"/>
              <a:t> SELECT </a:t>
            </a:r>
            <a:r>
              <a:rPr lang="en-US" sz="1600" dirty="0" err="1"/>
              <a:t>Mission_Outcome</a:t>
            </a:r>
            <a:r>
              <a:rPr lang="en-US" sz="1600" dirty="0"/>
              <a:t>, count(</a:t>
            </a:r>
            <a:r>
              <a:rPr lang="en-US" sz="1600" dirty="0" err="1"/>
              <a:t>Mission_outcome</a:t>
            </a:r>
            <a:r>
              <a:rPr lang="en-US" sz="1600" dirty="0"/>
              <a:t>) AS "Successful Missions" FROM SPACEXTBL \</a:t>
            </a:r>
          </a:p>
          <a:p>
            <a:pPr marL="0" indent="0">
              <a:buNone/>
            </a:pPr>
            <a:r>
              <a:rPr lang="en-US" sz="1600" dirty="0"/>
              <a:t>WHERE </a:t>
            </a:r>
            <a:r>
              <a:rPr lang="en-US" sz="1600" dirty="0" err="1"/>
              <a:t>Mission_outcome</a:t>
            </a:r>
            <a:r>
              <a:rPr lang="en-US" sz="1600" dirty="0"/>
              <a:t> LIKE 'Success%' \</a:t>
            </a:r>
          </a:p>
          <a:p>
            <a:pPr marL="0" indent="0">
              <a:buNone/>
            </a:pPr>
            <a:r>
              <a:rPr lang="en-US" sz="1600" dirty="0"/>
              <a:t>GROUP BY </a:t>
            </a:r>
            <a:r>
              <a:rPr lang="en-US" sz="1600" dirty="0" err="1"/>
              <a:t>Mission_Outcome</a:t>
            </a:r>
            <a:r>
              <a:rPr lang="en-US" sz="1600" dirty="0"/>
              <a:t> </a:t>
            </a:r>
          </a:p>
          <a:p>
            <a:endParaRPr lang="en-US" sz="1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 (1/2)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sz="1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700" dirty="0">
                <a:solidFill>
                  <a:srgbClr val="0B49CB"/>
                </a:solidFill>
                <a:latin typeface="Abadi"/>
              </a:rPr>
              <a:t>EDA with SQL (2/2)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3EFFB08F-1A10-7CB5-16CF-E7C5F63918A5}"/>
              </a:ext>
            </a:extLst>
          </p:cNvPr>
          <p:cNvSpPr txBox="1">
            <a:spLocks/>
          </p:cNvSpPr>
          <p:nvPr/>
        </p:nvSpPr>
        <p:spPr>
          <a:xfrm>
            <a:off x="563101" y="1508803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%</a:t>
            </a:r>
            <a:r>
              <a:rPr lang="en-US" sz="1600" dirty="0" err="1"/>
              <a:t>sql</a:t>
            </a:r>
            <a:r>
              <a:rPr lang="en-US" sz="1600" dirty="0"/>
              <a:t> SELECT </a:t>
            </a:r>
            <a:r>
              <a:rPr lang="en-US" sz="1600" dirty="0" err="1"/>
              <a:t>Booster_Version</a:t>
            </a:r>
            <a:r>
              <a:rPr lang="en-US" sz="1600" dirty="0"/>
              <a:t> FROM SPACEXTBL \</a:t>
            </a:r>
          </a:p>
          <a:p>
            <a:pPr marL="0" indent="0">
              <a:buNone/>
            </a:pPr>
            <a:r>
              <a:rPr lang="en-US" sz="1600" dirty="0"/>
              <a:t>where PAYLOAD_MASS__KG_ = (SELECT MAX(PAYLOAD_MASS__KG_) FROM SPACEXTBL)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%</a:t>
            </a:r>
            <a:r>
              <a:rPr lang="en-US" sz="1600" dirty="0" err="1"/>
              <a:t>sql</a:t>
            </a:r>
            <a:r>
              <a:rPr lang="en-US" sz="1600" dirty="0"/>
              <a:t> SELECT </a:t>
            </a:r>
            <a:r>
              <a:rPr lang="en-US" sz="1600" dirty="0" err="1"/>
              <a:t>substr</a:t>
            </a:r>
            <a:r>
              <a:rPr lang="en-US" sz="1600" dirty="0"/>
              <a:t>(Date, 4, 2) AS Month, </a:t>
            </a:r>
            <a:r>
              <a:rPr lang="en-US" sz="1600" dirty="0" err="1"/>
              <a:t>Booster_Version</a:t>
            </a:r>
            <a:r>
              <a:rPr lang="en-US" sz="1600" dirty="0"/>
              <a:t>, </a:t>
            </a:r>
            <a:r>
              <a:rPr lang="en-US" sz="1600" dirty="0" err="1"/>
              <a:t>Launch_Site</a:t>
            </a:r>
            <a:r>
              <a:rPr lang="en-US" sz="1600" dirty="0"/>
              <a:t> FROM SPACEXTBL \</a:t>
            </a:r>
          </a:p>
          <a:p>
            <a:pPr marL="0" indent="0">
              <a:buNone/>
            </a:pPr>
            <a:r>
              <a:rPr lang="en-US" sz="1600" dirty="0"/>
              <a:t>where </a:t>
            </a:r>
            <a:r>
              <a:rPr lang="en-US" sz="1600" dirty="0" err="1"/>
              <a:t>landing_outcome</a:t>
            </a:r>
            <a:r>
              <a:rPr lang="en-US" sz="1600" dirty="0"/>
              <a:t> = "Failure (Drone Ship)" AND year(DATE) = </a:t>
            </a:r>
            <a:r>
              <a:rPr lang="en-US" sz="1600" dirty="0" err="1"/>
              <a:t>substr</a:t>
            </a:r>
            <a:r>
              <a:rPr lang="en-US" sz="1600" dirty="0"/>
              <a:t>(Date,7,4)='2015’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%</a:t>
            </a:r>
            <a:r>
              <a:rPr lang="en-US" sz="1600" dirty="0" err="1"/>
              <a:t>sql</a:t>
            </a:r>
            <a:r>
              <a:rPr lang="en-US" sz="1600" dirty="0"/>
              <a:t> SELECT </a:t>
            </a:r>
            <a:r>
              <a:rPr lang="en-US" sz="1600" dirty="0" err="1"/>
              <a:t>landing_outcome</a:t>
            </a:r>
            <a:r>
              <a:rPr lang="en-US" sz="1600" dirty="0"/>
              <a:t>, count(</a:t>
            </a:r>
            <a:r>
              <a:rPr lang="en-US" sz="1600" dirty="0" err="1"/>
              <a:t>landing_outcome</a:t>
            </a:r>
            <a:r>
              <a:rPr lang="en-US" sz="1600" dirty="0"/>
              <a:t>) FROM SPACEXTBL \</a:t>
            </a:r>
          </a:p>
          <a:p>
            <a:pPr marL="0" indent="0">
              <a:buNone/>
            </a:pPr>
            <a:r>
              <a:rPr lang="en-US" sz="1600" dirty="0"/>
              <a:t>WHERE DATE BETWEEN '2010-06-04' AND '2017-03-20' \</a:t>
            </a:r>
          </a:p>
          <a:p>
            <a:pPr marL="0" indent="0">
              <a:buNone/>
            </a:pPr>
            <a:r>
              <a:rPr lang="en-US" sz="1600" dirty="0"/>
              <a:t>group by </a:t>
            </a:r>
            <a:r>
              <a:rPr lang="en-US" sz="1600" dirty="0" err="1"/>
              <a:t>landing_outcome</a:t>
            </a:r>
            <a:r>
              <a:rPr lang="en-US" sz="1600" dirty="0"/>
              <a:t>\</a:t>
            </a:r>
          </a:p>
          <a:p>
            <a:pPr marL="0" indent="0">
              <a:buNone/>
            </a:pPr>
            <a:r>
              <a:rPr lang="en-US" sz="1600" dirty="0"/>
              <a:t>order by count(</a:t>
            </a:r>
            <a:r>
              <a:rPr lang="en-US" sz="1600" dirty="0" err="1"/>
              <a:t>landing_outcome</a:t>
            </a:r>
            <a:r>
              <a:rPr lang="en-US" sz="1600" dirty="0"/>
              <a:t>) desc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err="1">
                <a:hlinkClick r:id="rId3"/>
              </a:rPr>
              <a:t>Github</a:t>
            </a:r>
            <a:r>
              <a:rPr lang="en-US" sz="1600" dirty="0">
                <a:hlinkClick r:id="rId3"/>
              </a:rPr>
              <a:t> </a:t>
            </a:r>
            <a:r>
              <a:rPr lang="en-US" sz="1600" dirty="0" err="1">
                <a:hlinkClick r:id="rId3"/>
              </a:rPr>
              <a:t>Url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31146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23377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Vizualisation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of Launch Data in an interactive map using the Longitude and Latitude coordinates for each launch site. Adding a marker for each launch </a:t>
            </a:r>
            <a:r>
              <a:rPr lang="en-US" sz="1600">
                <a:solidFill>
                  <a:schemeClr val="accent3">
                    <a:lumMod val="25000"/>
                  </a:schemeClr>
                </a:solidFill>
                <a:latin typeface="Abadi"/>
              </a:rPr>
              <a:t>site with label. 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Assigning Green and Red labels to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markes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using the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launch_outcomes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Building an interactive map with Folium</a:t>
            </a: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24662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Building a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dashbard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with Flask and Dash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</a:t>
            </a:r>
            <a:r>
              <a:rPr lang="en-US" sz="16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piecharts</a:t>
            </a:r>
            <a:r>
              <a:rPr lang="en-US" sz="1600">
                <a:solidFill>
                  <a:schemeClr val="accent3">
                    <a:lumMod val="25000"/>
                  </a:schemeClr>
                </a:solidFill>
                <a:latin typeface="Abadi"/>
              </a:rPr>
              <a:t> to show total launches by launch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Scatterplots showing Outcome vs Payload Mass 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rgbClr val="292929"/>
              </a:solidFill>
              <a:latin typeface="Abadi"/>
            </a:endParaRPr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Built an interactive dashboard with Flask and Dash</a:t>
            </a:r>
          </a:p>
        </p:txBody>
      </p:sp>
    </p:spTree>
    <p:extLst>
      <p:ext uri="{BB962C8B-B14F-4D97-AF65-F5344CB8AC3E}">
        <p14:creationId xmlns:p14="http://schemas.microsoft.com/office/powerpoint/2010/main" val="334310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2" name="Pladsholder til indhold 1">
            <a:extLst>
              <a:ext uri="{FF2B5EF4-FFF2-40B4-BE49-F238E27FC236}">
                <a16:creationId xmlns:a16="http://schemas.microsoft.com/office/drawing/2014/main" id="{FCEF0680-440A-14D8-3CD6-53EAB974E016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6336564"/>
              </p:ext>
            </p:extLst>
          </p:nvPr>
        </p:nvGraphicFramePr>
        <p:xfrm>
          <a:off x="7270895" y="1674235"/>
          <a:ext cx="483921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F2B6A6C-999C-D517-41F9-6E2798F42390}"/>
              </a:ext>
            </a:extLst>
          </p:cNvPr>
          <p:cNvSpPr txBox="1">
            <a:spLocks/>
          </p:cNvSpPr>
          <p:nvPr/>
        </p:nvSpPr>
        <p:spPr>
          <a:xfrm>
            <a:off x="841126" y="1807337"/>
            <a:ext cx="6774326" cy="45120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600" dirty="0">
                <a:solidFill>
                  <a:schemeClr val="tx1"/>
                </a:solidFill>
                <a:latin typeface="Abadi"/>
              </a:rPr>
              <a:t>The process of building the model included loading data and packages, standardizing the data, split the data into training and test data, using </a:t>
            </a:r>
            <a:r>
              <a:rPr lang="en-US" sz="1600" err="1">
                <a:solidFill>
                  <a:schemeClr val="tx1"/>
                </a:solidFill>
                <a:latin typeface="Abadi"/>
              </a:rPr>
              <a:t>GridSearchCV</a:t>
            </a:r>
            <a:r>
              <a:rPr lang="en-US" sz="1600" dirty="0">
                <a:solidFill>
                  <a:schemeClr val="tx1"/>
                </a:solidFill>
                <a:latin typeface="Abadi"/>
              </a:rPr>
              <a:t> and train our model. </a:t>
            </a:r>
          </a:p>
          <a:p>
            <a:pPr lvl="1"/>
            <a:endParaRPr lang="en-US" sz="1600" dirty="0">
              <a:solidFill>
                <a:schemeClr val="tx1"/>
              </a:solidFill>
              <a:latin typeface="Abadi"/>
            </a:endParaRPr>
          </a:p>
          <a:p>
            <a:pPr lvl="1"/>
            <a:endParaRPr lang="en-US" sz="1600" dirty="0">
              <a:solidFill>
                <a:schemeClr val="tx1"/>
              </a:solidFill>
              <a:latin typeface="Abadi"/>
            </a:endParaRPr>
          </a:p>
          <a:p>
            <a:pPr lvl="1"/>
            <a:r>
              <a:rPr lang="en-US" sz="1600" dirty="0">
                <a:solidFill>
                  <a:schemeClr val="tx1"/>
                </a:solidFill>
                <a:latin typeface="Abadi"/>
              </a:rPr>
              <a:t>In the Evaluation phase we checked the accuracy of the model, found the best hyperparameters and plotted the confusion matrix. </a:t>
            </a:r>
          </a:p>
          <a:p>
            <a:pPr lvl="1"/>
            <a:endParaRPr lang="en-US" sz="1600" dirty="0">
              <a:solidFill>
                <a:schemeClr val="tx1"/>
              </a:solidFill>
              <a:latin typeface="Abadi"/>
            </a:endParaRPr>
          </a:p>
          <a:p>
            <a:pPr lvl="1"/>
            <a:endParaRPr lang="en-US" sz="1600" dirty="0">
              <a:solidFill>
                <a:schemeClr val="tx1"/>
              </a:solidFill>
              <a:latin typeface="Abadi"/>
            </a:endParaRPr>
          </a:p>
          <a:p>
            <a:pPr lvl="1"/>
            <a:r>
              <a:rPr lang="en-US" sz="1600" dirty="0">
                <a:solidFill>
                  <a:schemeClr val="tx1"/>
                </a:solidFill>
                <a:latin typeface="Abadi"/>
              </a:rPr>
              <a:t>In the comparison phase we listed the accuracy for each model in a </a:t>
            </a:r>
            <a:r>
              <a:rPr lang="en-US" sz="1600" err="1">
                <a:solidFill>
                  <a:schemeClr val="tx1"/>
                </a:solidFill>
                <a:latin typeface="Abadi"/>
              </a:rPr>
              <a:t>Dataframe</a:t>
            </a:r>
            <a:r>
              <a:rPr lang="en-US" sz="1600" dirty="0">
                <a:solidFill>
                  <a:schemeClr val="tx1"/>
                </a:solidFill>
                <a:latin typeface="Abadi"/>
              </a:rPr>
              <a:t> and listed them according to the accuracy to easily compare which model performed yielded the best results. </a:t>
            </a:r>
            <a:r>
              <a:rPr lang="en-US" sz="1600" dirty="0">
                <a:latin typeface="Abadi"/>
              </a:rPr>
              <a:t>  </a:t>
            </a:r>
          </a:p>
          <a:p>
            <a:pPr marL="457200" lvl="1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429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Billede 5" descr="Et billede, der indeholder linje/række, Kurve, tekst, skærmbillede&#10;&#10;Automatisk genereret beskrivelse">
            <a:extLst>
              <a:ext uri="{FF2B5EF4-FFF2-40B4-BE49-F238E27FC236}">
                <a16:creationId xmlns:a16="http://schemas.microsoft.com/office/drawing/2014/main" id="{6DE1280B-B917-BEE0-CC9D-B635F52D1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946" y="3698543"/>
            <a:ext cx="9376239" cy="232703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290D878-7F60-A570-AD18-418B9AA7735D}"/>
              </a:ext>
            </a:extLst>
          </p:cNvPr>
          <p:cNvSpPr txBox="1">
            <a:spLocks/>
          </p:cNvSpPr>
          <p:nvPr/>
        </p:nvSpPr>
        <p:spPr>
          <a:xfrm>
            <a:off x="770010" y="2069757"/>
            <a:ext cx="9376239" cy="122714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a-DK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With </a:t>
            </a:r>
            <a:r>
              <a:rPr lang="da-DK" sz="16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higher</a:t>
            </a:r>
            <a:r>
              <a:rPr lang="da-DK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Flight </a:t>
            </a:r>
            <a:r>
              <a:rPr lang="da-DK" sz="16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Number</a:t>
            </a:r>
            <a:r>
              <a:rPr lang="da-DK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the </a:t>
            </a:r>
            <a:r>
              <a:rPr lang="da-DK" sz="16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</a:t>
            </a:r>
            <a:r>
              <a:rPr lang="da-DK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rate </a:t>
            </a:r>
            <a:r>
              <a:rPr lang="da-DK" sz="16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seems</a:t>
            </a:r>
            <a:r>
              <a:rPr lang="da-DK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</a:t>
            </a:r>
            <a:r>
              <a:rPr lang="da-DK" sz="16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</a:t>
            </a:r>
            <a:r>
              <a:rPr lang="da-DK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da-DK" sz="16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improving</a:t>
            </a:r>
            <a:r>
              <a:rPr lang="da-DK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556330" cy="385337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a-DK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It </a:t>
            </a:r>
            <a:r>
              <a:rPr lang="da-DK" sz="16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seems</a:t>
            </a:r>
            <a:r>
              <a:rPr lang="da-DK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the </a:t>
            </a:r>
            <a:r>
              <a:rPr lang="da-DK" sz="16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higher</a:t>
            </a:r>
            <a:r>
              <a:rPr lang="da-DK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the </a:t>
            </a:r>
            <a:r>
              <a:rPr lang="da-DK" sz="16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PayloadMass</a:t>
            </a:r>
            <a:r>
              <a:rPr lang="da-DK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the </a:t>
            </a:r>
            <a:r>
              <a:rPr lang="da-DK" sz="16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higher</a:t>
            </a:r>
            <a:r>
              <a:rPr lang="da-DK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chance of </a:t>
            </a:r>
            <a:r>
              <a:rPr lang="da-DK" sz="16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</a:t>
            </a:r>
            <a:r>
              <a:rPr lang="da-DK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rocket. </a:t>
            </a:r>
            <a:endParaRPr lang="da-DK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a-DK" sz="16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However</a:t>
            </a:r>
            <a:r>
              <a:rPr lang="da-DK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da-DK" sz="16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this</a:t>
            </a:r>
            <a:r>
              <a:rPr lang="da-DK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plot is not </a:t>
            </a:r>
            <a:r>
              <a:rPr lang="da-DK" sz="16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enough</a:t>
            </a:r>
            <a:r>
              <a:rPr lang="da-DK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</a:t>
            </a:r>
            <a:r>
              <a:rPr lang="da-DK" sz="16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determine</a:t>
            </a:r>
            <a:r>
              <a:rPr lang="da-DK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 </a:t>
            </a:r>
            <a:r>
              <a:rPr lang="da-DK" sz="16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definite</a:t>
            </a:r>
            <a:r>
              <a:rPr lang="da-DK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da-DK" sz="16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relationsship</a:t>
            </a:r>
            <a:r>
              <a:rPr lang="da-DK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  <a:r>
              <a:rPr lang="da-DK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8" name="Billede 7" descr="Et billede, der indeholder tekst, skærmbillede, Font/skrifttype, diagram&#10;&#10;Automatisk genereret beskrivelse">
            <a:extLst>
              <a:ext uri="{FF2B5EF4-FFF2-40B4-BE49-F238E27FC236}">
                <a16:creationId xmlns:a16="http://schemas.microsoft.com/office/drawing/2014/main" id="{78F7C64E-8164-664E-3643-54E93F60E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5706" y="1423416"/>
            <a:ext cx="6579906" cy="449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a-DK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da-DK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</a:t>
            </a:r>
            <a:r>
              <a:rPr lang="da-DK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type with the </a:t>
            </a:r>
            <a:r>
              <a:rPr lang="da-DK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highest</a:t>
            </a:r>
            <a:r>
              <a:rPr lang="da-DK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a-DK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successrate</a:t>
            </a:r>
            <a:r>
              <a:rPr lang="da-DK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ES-L1, GEO, HEO and SSO.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Billede 5" descr="Et billede, der indeholder tekst, Rektangel, skærmbillede, diagram&#10;&#10;Automatisk genereret beskrivelse">
            <a:extLst>
              <a:ext uri="{FF2B5EF4-FFF2-40B4-BE49-F238E27FC236}">
                <a16:creationId xmlns:a16="http://schemas.microsoft.com/office/drawing/2014/main" id="{D46EC7F9-2D84-A34B-A7D4-1A67C26C8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756" y="1300931"/>
            <a:ext cx="5284156" cy="459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20608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LEO, it seems that the </a:t>
            </a:r>
            <a:r>
              <a:rPr lang="en-CA" sz="16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successrate</a:t>
            </a:r>
            <a:r>
              <a:rPr lang="en-CA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increases with </a:t>
            </a:r>
            <a:r>
              <a:rPr lang="en-CA" sz="16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flightnumber</a:t>
            </a:r>
            <a:r>
              <a:rPr lang="en-CA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 However, for GTO there seems to be no relationship between orbit and </a:t>
            </a:r>
            <a:r>
              <a:rPr lang="en-CA" sz="16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flightnumber</a:t>
            </a:r>
            <a:r>
              <a:rPr lang="en-CA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 </a:t>
            </a:r>
            <a:endParaRPr lang="en-US" sz="16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Billede 5" descr="Et billede, der indeholder tekst, skærmbillede, nummer/tal, linje/række&#10;&#10;Automatisk genereret beskrivelse">
            <a:extLst>
              <a:ext uri="{FF2B5EF4-FFF2-40B4-BE49-F238E27FC236}">
                <a16:creationId xmlns:a16="http://schemas.microsoft.com/office/drawing/2014/main" id="{432E29C5-FC76-EE63-902E-7ABF093CC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365" y="1384971"/>
            <a:ext cx="6270607" cy="436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a-DK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</a:t>
            </a:r>
            <a:r>
              <a:rPr lang="da-DK" sz="16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this</a:t>
            </a:r>
            <a:r>
              <a:rPr lang="da-DK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da-DK" sz="16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scatterplot</a:t>
            </a:r>
            <a:r>
              <a:rPr lang="da-DK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da-DK" sz="16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</a:t>
            </a:r>
            <a:r>
              <a:rPr lang="da-DK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da-DK" sz="16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see</a:t>
            </a:r>
            <a:r>
              <a:rPr lang="da-DK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da-DK" sz="16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that</a:t>
            </a:r>
            <a:r>
              <a:rPr lang="da-DK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heavy </a:t>
            </a:r>
            <a:r>
              <a:rPr lang="da-DK" sz="16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</a:t>
            </a:r>
            <a:r>
              <a:rPr lang="da-DK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da-DK" sz="16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mass</a:t>
            </a:r>
            <a:r>
              <a:rPr lang="da-DK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da-DK" sz="16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influence</a:t>
            </a:r>
            <a:r>
              <a:rPr lang="da-DK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the </a:t>
            </a:r>
            <a:r>
              <a:rPr lang="da-DK" sz="16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</a:t>
            </a:r>
            <a:r>
              <a:rPr lang="da-DK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of the mission for </a:t>
            </a:r>
            <a:r>
              <a:rPr lang="da-DK" sz="16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some</a:t>
            </a:r>
            <a:r>
              <a:rPr lang="da-DK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da-DK" sz="16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Orbits</a:t>
            </a:r>
            <a:r>
              <a:rPr lang="da-DK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da-DK" sz="16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such</a:t>
            </a:r>
            <a:r>
              <a:rPr lang="da-DK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as MEO, and VLEO. </a:t>
            </a:r>
            <a:endParaRPr lang="en-US" sz="1600">
              <a:solidFill>
                <a:schemeClr val="accent3">
                  <a:lumMod val="25000"/>
                </a:schemeClr>
              </a:solidFill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a-DK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</a:t>
            </a:r>
            <a:r>
              <a:rPr lang="da-DK" sz="16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Orbits</a:t>
            </a:r>
            <a:r>
              <a:rPr lang="da-DK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 </a:t>
            </a:r>
            <a:r>
              <a:rPr lang="da-DK" sz="16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increase</a:t>
            </a:r>
            <a:r>
              <a:rPr lang="da-DK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</a:t>
            </a:r>
            <a:r>
              <a:rPr lang="da-DK" sz="16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</a:t>
            </a:r>
            <a:r>
              <a:rPr lang="da-DK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da-DK" sz="16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mass</a:t>
            </a:r>
            <a:r>
              <a:rPr lang="da-DK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did not </a:t>
            </a:r>
            <a:r>
              <a:rPr lang="da-DK" sz="16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affect</a:t>
            </a:r>
            <a:r>
              <a:rPr lang="da-DK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the </a:t>
            </a:r>
            <a:r>
              <a:rPr lang="da-DK" sz="16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</a:t>
            </a:r>
            <a:r>
              <a:rPr lang="da-DK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 </a:t>
            </a:r>
            <a:endParaRPr lang="en-US" sz="16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Billede 5" descr="Et billede, der indeholder tekst, skærmbillede, diagram, nummer/tal&#10;&#10;Automatisk genereret beskrivelse">
            <a:extLst>
              <a:ext uri="{FF2B5EF4-FFF2-40B4-BE49-F238E27FC236}">
                <a16:creationId xmlns:a16="http://schemas.microsoft.com/office/drawing/2014/main" id="{2CD69DEE-4C16-1A64-B885-8989C22C3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400" y="1304365"/>
            <a:ext cx="6515572" cy="441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a-DK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line </a:t>
            </a:r>
            <a:r>
              <a:rPr lang="da-DK" sz="16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chart</a:t>
            </a:r>
            <a:r>
              <a:rPr lang="da-DK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da-DK" sz="16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illustrates</a:t>
            </a:r>
            <a:r>
              <a:rPr lang="da-DK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da-DK" sz="16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that</a:t>
            </a:r>
            <a:r>
              <a:rPr lang="da-DK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as </a:t>
            </a:r>
            <a:r>
              <a:rPr lang="da-DK" sz="16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year</a:t>
            </a:r>
            <a:r>
              <a:rPr lang="da-DK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da-DK" sz="16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increases</a:t>
            </a:r>
            <a:r>
              <a:rPr lang="da-DK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the </a:t>
            </a:r>
            <a:r>
              <a:rPr lang="da-DK" sz="16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successrate</a:t>
            </a:r>
            <a:r>
              <a:rPr lang="da-DK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da-DK" sz="16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seems</a:t>
            </a:r>
            <a:r>
              <a:rPr lang="da-DK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</a:t>
            </a:r>
            <a:r>
              <a:rPr lang="da-DK" sz="16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increase</a:t>
            </a:r>
            <a:r>
              <a:rPr lang="da-DK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as </a:t>
            </a:r>
            <a:r>
              <a:rPr lang="da-DK" sz="16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well</a:t>
            </a:r>
            <a:r>
              <a:rPr lang="da-DK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 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Billede 5" descr="Et billede, der indeholder tekst, diagram, skærmbillede, Font/skrifttype&#10;&#10;Automatisk genereret beskrivelse">
            <a:extLst>
              <a:ext uri="{FF2B5EF4-FFF2-40B4-BE49-F238E27FC236}">
                <a16:creationId xmlns:a16="http://schemas.microsoft.com/office/drawing/2014/main" id="{7F8C8731-579A-5E9C-2975-612BA5F74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422" y="1410318"/>
            <a:ext cx="6300190" cy="461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pic>
        <p:nvPicPr>
          <p:cNvPr id="10" name="Pladsholder til indhold 9" descr="Et billede, der indeholder tekst, skærmbillede, Font/skrifttype, design&#10;&#10;Automatisk genereret beskrivelse">
            <a:extLst>
              <a:ext uri="{FF2B5EF4-FFF2-40B4-BE49-F238E27FC236}">
                <a16:creationId xmlns:a16="http://schemas.microsoft.com/office/drawing/2014/main" id="{E3926076-1348-A4B2-F725-D32D46830A1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813983" y="1755256"/>
            <a:ext cx="1757656" cy="265000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6FE07B45-E7E6-8DD0-727F-DE5DF6BDD5CC}"/>
              </a:ext>
            </a:extLst>
          </p:cNvPr>
          <p:cNvSpPr txBox="1">
            <a:spLocks/>
          </p:cNvSpPr>
          <p:nvPr/>
        </p:nvSpPr>
        <p:spPr>
          <a:xfrm>
            <a:off x="770011" y="1825625"/>
            <a:ext cx="414318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15" name="Billede 14" descr="Et billede, der indeholder tekst, skærmbillede, Font/skrifttype, linje/række&#10;&#10;Automatisk genereret beskrivelse">
            <a:extLst>
              <a:ext uri="{FF2B5EF4-FFF2-40B4-BE49-F238E27FC236}">
                <a16:creationId xmlns:a16="http://schemas.microsoft.com/office/drawing/2014/main" id="{863CED0E-E57B-3AB3-E78D-3CD2AEBE9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310" y="1825625"/>
            <a:ext cx="5267690" cy="65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pic>
        <p:nvPicPr>
          <p:cNvPr id="6" name="Pladsholder til indhold 5" descr="Et billede, der indeholder tekst, skærmbillede, Font/skrifttype, linje/række&#10;&#10;Automatisk genereret beskrivelse">
            <a:extLst>
              <a:ext uri="{FF2B5EF4-FFF2-40B4-BE49-F238E27FC236}">
                <a16:creationId xmlns:a16="http://schemas.microsoft.com/office/drawing/2014/main" id="{4DDE9D77-D1D9-03F8-BC0B-203E9CC4EC9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1" y="1652544"/>
            <a:ext cx="8546773" cy="73581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8" name="Billede 7" descr="Et billede, der indeholder tekst, skærmbillede, nummer/tal, Font/skrifttype&#10;&#10;Automatisk genereret beskrivelse">
            <a:extLst>
              <a:ext uri="{FF2B5EF4-FFF2-40B4-BE49-F238E27FC236}">
                <a16:creationId xmlns:a16="http://schemas.microsoft.com/office/drawing/2014/main" id="{53AB7586-BA45-C275-C8A0-35567EBDE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2736003"/>
            <a:ext cx="6998060" cy="346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B4D19494-1397-3C8A-B0F8-CAF6458D4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875942"/>
            <a:ext cx="8685321" cy="662542"/>
          </a:xfrm>
          <a:prstGeom prst="rect">
            <a:avLst/>
          </a:prstGeom>
        </p:spPr>
      </p:pic>
      <p:pic>
        <p:nvPicPr>
          <p:cNvPr id="10" name="Billede 9" descr="Et billede, der indeholder tekst, Font/skrifttype, skærmbillede, hvid&#10;&#10;Automatisk genereret beskrivelse">
            <a:extLst>
              <a:ext uri="{FF2B5EF4-FFF2-40B4-BE49-F238E27FC236}">
                <a16:creationId xmlns:a16="http://schemas.microsoft.com/office/drawing/2014/main" id="{D1A768C0-621E-3A59-4383-4AB11143F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3077558"/>
            <a:ext cx="4371361" cy="137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0E0DC59A-4C49-DD2B-2464-578873E00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824525"/>
            <a:ext cx="9075930" cy="645719"/>
          </a:xfrm>
          <a:prstGeom prst="rect">
            <a:avLst/>
          </a:prstGeom>
        </p:spPr>
      </p:pic>
      <p:pic>
        <p:nvPicPr>
          <p:cNvPr id="8" name="Billede 7" descr="Et billede, der indeholder tekst, skærmbillede, Font/skrifttype&#10;&#10;Automatisk genereret beskrivelse">
            <a:extLst>
              <a:ext uri="{FF2B5EF4-FFF2-40B4-BE49-F238E27FC236}">
                <a16:creationId xmlns:a16="http://schemas.microsoft.com/office/drawing/2014/main" id="{84DAB594-DAAF-F683-9FEB-F0435CCBB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2981356"/>
            <a:ext cx="5631208" cy="240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433690"/>
            <a:ext cx="9675230" cy="459188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-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via API, Web Scraping and SQL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 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maps with Folium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for classification models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-</a:t>
            </a: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Best model for Predictive Analysis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2FFE9646-F972-556A-9E45-DF419C5CB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46771"/>
            <a:ext cx="9637316" cy="796178"/>
          </a:xfrm>
          <a:prstGeom prst="rect">
            <a:avLst/>
          </a:prstGeom>
        </p:spPr>
      </p:pic>
      <p:pic>
        <p:nvPicPr>
          <p:cNvPr id="10" name="Billede 9" descr="Et billede, der indeholder tekst, skærmbillede, Font/skrifttype, design&#10;&#10;Automatisk genereret beskrivelse">
            <a:extLst>
              <a:ext uri="{FF2B5EF4-FFF2-40B4-BE49-F238E27FC236}">
                <a16:creationId xmlns:a16="http://schemas.microsoft.com/office/drawing/2014/main" id="{AD2F1285-497D-0115-7DFF-BFA53778E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2736924"/>
            <a:ext cx="2364216" cy="299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Outcomes</a:t>
            </a:r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7F656816-CA93-8637-EBD1-44A87D9CA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958" y="1697853"/>
            <a:ext cx="8481465" cy="786039"/>
          </a:xfrm>
          <a:prstGeom prst="rect">
            <a:avLst/>
          </a:prstGeom>
        </p:spPr>
      </p:pic>
      <p:pic>
        <p:nvPicPr>
          <p:cNvPr id="10" name="Billede 9" descr="Et billede, der indeholder tekst, skærmbillede, Font/skrifttype, linje/række&#10;&#10;Automatisk genereret beskrivelse">
            <a:extLst>
              <a:ext uri="{FF2B5EF4-FFF2-40B4-BE49-F238E27FC236}">
                <a16:creationId xmlns:a16="http://schemas.microsoft.com/office/drawing/2014/main" id="{5AF63842-FA43-6E02-CAAE-948E2C920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0" y="3058134"/>
            <a:ext cx="5999279" cy="233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53FB0C8F-F72C-3E5A-A54F-1BF0F85B4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19132"/>
            <a:ext cx="7132123" cy="710169"/>
          </a:xfrm>
          <a:prstGeom prst="rect">
            <a:avLst/>
          </a:prstGeom>
        </p:spPr>
      </p:pic>
      <p:pic>
        <p:nvPicPr>
          <p:cNvPr id="8" name="Billede 7" descr="Et billede, der indeholder tekst, skærmbillede, Font/skrifttype, nummer/tal&#10;&#10;Automatisk genereret beskrivelse">
            <a:extLst>
              <a:ext uri="{FF2B5EF4-FFF2-40B4-BE49-F238E27FC236}">
                <a16:creationId xmlns:a16="http://schemas.microsoft.com/office/drawing/2014/main" id="{BFDFEDBE-73AD-EC18-2E66-290B16746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4204" y="1396778"/>
            <a:ext cx="1537718" cy="532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Billede 5" descr="Et billede, der indeholder tekst, skærmbillede, Font/skrifttype, linje/række&#10;&#10;Automatisk genereret beskrivelse">
            <a:extLst>
              <a:ext uri="{FF2B5EF4-FFF2-40B4-BE49-F238E27FC236}">
                <a16:creationId xmlns:a16="http://schemas.microsoft.com/office/drawing/2014/main" id="{07DD4862-8F42-04CC-6255-323AABB43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49288"/>
            <a:ext cx="6944708" cy="1112025"/>
          </a:xfrm>
          <a:prstGeom prst="rect">
            <a:avLst/>
          </a:prstGeom>
        </p:spPr>
      </p:pic>
      <p:pic>
        <p:nvPicPr>
          <p:cNvPr id="8" name="Billede 7" descr="Et billede, der indeholder tekst, skærmbillede, Font/skrifttype, nummer/tal&#10;&#10;Automatisk genereret beskrivelse">
            <a:extLst>
              <a:ext uri="{FF2B5EF4-FFF2-40B4-BE49-F238E27FC236}">
                <a16:creationId xmlns:a16="http://schemas.microsoft.com/office/drawing/2014/main" id="{8477A5BA-FE40-EE41-48BA-E1BEFFA1A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2895355"/>
            <a:ext cx="3392556" cy="304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A map of the world&#10;&#10;Description automatically generated">
            <a:extLst>
              <a:ext uri="{FF2B5EF4-FFF2-40B4-BE49-F238E27FC236}">
                <a16:creationId xmlns:a16="http://schemas.microsoft.com/office/drawing/2014/main" id="{61613294-7946-3ACF-DB6E-EE5E13AD2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557" y="1612887"/>
            <a:ext cx="5543319" cy="3264995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12B8FD75-8C80-CF26-EAB0-739722DF7B58}"/>
              </a:ext>
            </a:extLst>
          </p:cNvPr>
          <p:cNvSpPr txBox="1">
            <a:spLocks/>
          </p:cNvSpPr>
          <p:nvPr/>
        </p:nvSpPr>
        <p:spPr>
          <a:xfrm>
            <a:off x="770010" y="1806575"/>
            <a:ext cx="3144650" cy="435133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see that the launch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sties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are all located in Florida or California in USA</a:t>
            </a:r>
            <a:r>
              <a:rPr lang="en-US" sz="1600" dirty="0"/>
              <a:t> </a:t>
            </a:r>
            <a:endParaRPr lang="en-US" dirty="0">
              <a:solidFill>
                <a:srgbClr val="292929"/>
              </a:solidFill>
              <a:latin typeface="Abadi"/>
            </a:endParaRP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993724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IBM Plex Mono SemiBold"/>
              </a:rPr>
              <a:t>Build an Interactive Map with Folium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FA54F7-85B5-8E99-573D-7153181D8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032" y="1536853"/>
            <a:ext cx="1886200" cy="4408583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A63C5FC-7F6D-0B54-4E62-A9C384F23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08" y="1534204"/>
            <a:ext cx="8187368" cy="441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386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7" name="Picture 6" descr="A pie chart with text&#10;&#10;Description automatically generated">
            <a:extLst>
              <a:ext uri="{FF2B5EF4-FFF2-40B4-BE49-F238E27FC236}">
                <a16:creationId xmlns:a16="http://schemas.microsoft.com/office/drawing/2014/main" id="{67FD6CD8-C1C2-B930-45AC-C295D81FD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13" y="1414537"/>
            <a:ext cx="10822235" cy="424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90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821491"/>
            <a:ext cx="8061125" cy="40035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Space X advertises Falcon 9 rocket launches on its website with a cost of 62 million dollars; other providers cost upward of 165 million dollars each, much of the savings is because Space X can reuse the first stage. Therefore, if we can determine if the first stage will land, we can determine the cost of a launch.</a:t>
            </a:r>
            <a:endParaRPr lang="en-US" sz="1600">
              <a:solidFill>
                <a:schemeClr val="accent3">
                  <a:lumMod val="25000"/>
                </a:schemeClr>
              </a:solidFill>
              <a:latin typeface="Abadi"/>
              <a:cs typeface="Calibri Light"/>
            </a:endParaRPr>
          </a:p>
          <a:p>
            <a:pPr marL="0" indent="0">
              <a:spcBef>
                <a:spcPts val="1400"/>
              </a:spcBef>
              <a:buNone/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/>
              <a:cs typeface="Calibri Light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this project we want to create and compare serval classification models to find out which one best predict if the Falcon 9 will land. </a:t>
            </a:r>
            <a:br>
              <a:rPr lang="en-US" sz="1600" dirty="0">
                <a:latin typeface="Abadi"/>
              </a:rPr>
            </a:br>
            <a:endParaRPr lang="en-US" sz="2200" dirty="0">
              <a:solidFill>
                <a:schemeClr val="accent3">
                  <a:lumMod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2" name="Picture 1" descr="A blue and red circle with white text&#10;&#10;Description automatically generated">
            <a:extLst>
              <a:ext uri="{FF2B5EF4-FFF2-40B4-BE49-F238E27FC236}">
                <a16:creationId xmlns:a16="http://schemas.microsoft.com/office/drawing/2014/main" id="{4BBC252A-0C4B-3FD0-5CBF-E2937500B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08" y="1481466"/>
            <a:ext cx="10096958" cy="423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7336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5" name="Picture 4" descr="A comparison of weights and heavy weights&#10;&#10;Description automatically generated">
            <a:extLst>
              <a:ext uri="{FF2B5EF4-FFF2-40B4-BE49-F238E27FC236}">
                <a16:creationId xmlns:a16="http://schemas.microsoft.com/office/drawing/2014/main" id="{B4A33CF0-AFA0-DFAB-3104-090665E4F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08" y="1624800"/>
            <a:ext cx="10519272" cy="327789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9EB50B2-CD6E-50AD-63B5-248716BF186A}"/>
              </a:ext>
            </a:extLst>
          </p:cNvPr>
          <p:cNvSpPr txBox="1">
            <a:spLocks/>
          </p:cNvSpPr>
          <p:nvPr/>
        </p:nvSpPr>
        <p:spPr>
          <a:xfrm>
            <a:off x="841126" y="5057312"/>
            <a:ext cx="6774326" cy="12620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600" dirty="0">
                <a:solidFill>
                  <a:schemeClr val="tx1"/>
                </a:solidFill>
                <a:latin typeface="Abadi"/>
              </a:rPr>
              <a:t>This illustrates the success rates for low weighted payloads is higher than the heavy weighted payloads </a:t>
            </a:r>
          </a:p>
          <a:p>
            <a:pPr marL="457200" lvl="1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519677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01823" y="1644849"/>
            <a:ext cx="297865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a-DK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</a:t>
            </a:r>
            <a:r>
              <a:rPr lang="da-DK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</a:t>
            </a:r>
            <a:r>
              <a:rPr lang="da-DK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a-DK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</a:t>
            </a:r>
            <a:r>
              <a:rPr lang="da-DK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A Decision Tree </a:t>
            </a:r>
            <a:r>
              <a:rPr lang="da-DK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classification</a:t>
            </a:r>
            <a:r>
              <a:rPr lang="da-DK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model </a:t>
            </a:r>
            <a:r>
              <a:rPr lang="da-DK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performed</a:t>
            </a:r>
            <a:r>
              <a:rPr lang="da-DK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</a:t>
            </a:r>
            <a:r>
              <a:rPr lang="da-DK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little</a:t>
            </a:r>
            <a:r>
              <a:rPr lang="da-DK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a-DK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better</a:t>
            </a:r>
            <a:r>
              <a:rPr lang="da-DK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a-DK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than</a:t>
            </a:r>
            <a:r>
              <a:rPr lang="da-DK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</a:t>
            </a:r>
            <a:r>
              <a:rPr lang="da-DK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</a:t>
            </a:r>
            <a:r>
              <a:rPr lang="da-DK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Regression, SVM and KNN </a:t>
            </a:r>
            <a:r>
              <a:rPr lang="da-DK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classification</a:t>
            </a:r>
            <a:r>
              <a:rPr lang="da-DK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models.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Billede 2" descr="Et billede, der indeholder tekst, skærmbillede, diagram, Rektangel&#10;&#10;Automatisk genereret beskrivelse">
            <a:extLst>
              <a:ext uri="{FF2B5EF4-FFF2-40B4-BE49-F238E27FC236}">
                <a16:creationId xmlns:a16="http://schemas.microsoft.com/office/drawing/2014/main" id="{1864F1B6-0C9D-51F2-BA0A-D314A0B67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591" y="1383302"/>
            <a:ext cx="4502381" cy="3791145"/>
          </a:xfrm>
          <a:prstGeom prst="rect">
            <a:avLst/>
          </a:prstGeom>
        </p:spPr>
      </p:pic>
      <p:pic>
        <p:nvPicPr>
          <p:cNvPr id="7" name="Billede 6" descr="Et billede, der indeholder tekst, Font/skrifttype, skærmbillede, algebra&#10;&#10;Automatisk genereret beskrivelse">
            <a:extLst>
              <a:ext uri="{FF2B5EF4-FFF2-40B4-BE49-F238E27FC236}">
                <a16:creationId xmlns:a16="http://schemas.microsoft.com/office/drawing/2014/main" id="{6CF6B0E9-543C-6EB6-F760-F7DF39128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403" y="1401563"/>
            <a:ext cx="3157267" cy="141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815637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a-DK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da-DK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</a:t>
            </a:r>
            <a:r>
              <a:rPr lang="da-DK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a-DK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illustrates</a:t>
            </a:r>
            <a:r>
              <a:rPr lang="da-DK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</a:t>
            </a:r>
            <a:r>
              <a:rPr lang="da-DK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prediction</a:t>
            </a:r>
            <a:r>
              <a:rPr lang="da-DK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the </a:t>
            </a:r>
            <a:r>
              <a:rPr lang="da-DK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classification</a:t>
            </a:r>
            <a:r>
              <a:rPr lang="da-DK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model. 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this we can see that the model correctly predicted 11 landings and misclassified 1 landing as a failure. 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Furthermore, we can see that the model correctly predicted 5 failures and misclassified 1 failure as a landing. </a:t>
            </a:r>
            <a:endParaRPr lang="da-DK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Billede 2" descr="Et billede, der indeholder tekst, skærmbillede, Rektangel, design&#10;&#10;Automatisk genereret beskrivelse">
            <a:extLst>
              <a:ext uri="{FF2B5EF4-FFF2-40B4-BE49-F238E27FC236}">
                <a16:creationId xmlns:a16="http://schemas.microsoft.com/office/drawing/2014/main" id="{14B92B83-D76F-0A48-BECA-85344BB78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356" y="1348429"/>
            <a:ext cx="5526256" cy="46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483895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Decision Tree Classifier Algorithm performed better than SVM, Logistic Regression and KNN for this dataset.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has had the most successful launches among the launch sites.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Orbits GEO, HEO, ES-L1 and SSO has highest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sucessrate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Graphic 1" descr="Brain in head with solid fill">
            <a:extLst>
              <a:ext uri="{FF2B5EF4-FFF2-40B4-BE49-F238E27FC236}">
                <a16:creationId xmlns:a16="http://schemas.microsoft.com/office/drawing/2014/main" id="{BBECC3F2-D839-1AAF-6A7A-1CD95A3A3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68029" y="1475342"/>
            <a:ext cx="2906616" cy="288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234685"/>
            <a:ext cx="10104817" cy="5414471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6400" dirty="0">
              <a:solidFill>
                <a:srgbClr val="0B49CB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  <a:buFontTx/>
              <a:buChar char="-"/>
            </a:pPr>
            <a:r>
              <a:rPr lang="en-US" sz="6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Via SpaceX Rest API and Web Scraping from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  <a:buFontTx/>
              <a:buChar char="-"/>
            </a:pPr>
            <a:r>
              <a:rPr lang="en-US" sz="6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Removing irrelevant columns and missing values.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  <a:buFontTx/>
              <a:buChar char="-"/>
            </a:pPr>
            <a:r>
              <a:rPr lang="en-US" sz="6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One hot encoding to prepare data for classification.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 marL="457200" lvl="1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6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- Scatterplots and bar graphs to understand patterns in the data.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6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6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 marL="457200" lvl="1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6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- Using </a:t>
            </a:r>
            <a:r>
              <a:rPr lang="en-US" sz="64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Plotly</a:t>
            </a:r>
            <a:r>
              <a:rPr lang="en-US" sz="6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Dash and Folium for Data visualization.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marL="457200" lvl="1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6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- Build and compare classification models (Decision tree, SVM, Logistic Regression and ..)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a-DK" sz="1600" dirty="0">
                <a:latin typeface="Abadi"/>
              </a:rPr>
              <a:t>Data </a:t>
            </a:r>
            <a:r>
              <a:rPr lang="da-DK" sz="1600" err="1">
                <a:latin typeface="Abadi"/>
              </a:rPr>
              <a:t>was</a:t>
            </a:r>
            <a:r>
              <a:rPr lang="da-DK" sz="1600" dirty="0">
                <a:latin typeface="Abadi"/>
              </a:rPr>
              <a:t> </a:t>
            </a:r>
            <a:r>
              <a:rPr lang="da-DK" sz="1600" err="1">
                <a:latin typeface="Abadi"/>
              </a:rPr>
              <a:t>collected</a:t>
            </a:r>
            <a:r>
              <a:rPr lang="da-DK" sz="1600" dirty="0">
                <a:latin typeface="Abadi"/>
              </a:rPr>
              <a:t> </a:t>
            </a:r>
            <a:r>
              <a:rPr lang="da-DK" sz="1600" err="1">
                <a:latin typeface="Abadi"/>
              </a:rPr>
              <a:t>through</a:t>
            </a:r>
            <a:r>
              <a:rPr lang="da-DK" sz="1600" dirty="0">
                <a:latin typeface="Abadi"/>
              </a:rPr>
              <a:t> </a:t>
            </a:r>
            <a:r>
              <a:rPr lang="da-DK" sz="1600" err="1">
                <a:latin typeface="Abadi"/>
              </a:rPr>
              <a:t>SpaceX</a:t>
            </a:r>
            <a:r>
              <a:rPr lang="da-DK" sz="1600" dirty="0">
                <a:latin typeface="Abadi"/>
              </a:rPr>
              <a:t> Rest API and Web </a:t>
            </a:r>
            <a:r>
              <a:rPr lang="da-DK" sz="1600" err="1">
                <a:latin typeface="Abadi"/>
              </a:rPr>
              <a:t>scraping</a:t>
            </a:r>
            <a:r>
              <a:rPr lang="da-DK" sz="1600" dirty="0">
                <a:latin typeface="Abadi"/>
              </a:rPr>
              <a:t> from Wikipedia. </a:t>
            </a:r>
            <a:endParaRPr lang="en-US" sz="16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0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0EA4F1F-2365-68E3-D000-1C8147CBFF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2689818"/>
              </p:ext>
            </p:extLst>
          </p:nvPr>
        </p:nvGraphicFramePr>
        <p:xfrm>
          <a:off x="770010" y="2840038"/>
          <a:ext cx="9977011" cy="3336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get request, normalization and filtering.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1600" dirty="0" err="1">
                <a:hlinkClick r:id="rId3"/>
              </a:rPr>
              <a:t>Github</a:t>
            </a:r>
            <a:r>
              <a:rPr lang="en-US" sz="1600" dirty="0">
                <a:hlinkClick r:id="rId3"/>
              </a:rPr>
              <a:t> </a:t>
            </a:r>
            <a:r>
              <a:rPr lang="en-US" sz="1600" dirty="0" err="1">
                <a:hlinkClick r:id="rId3"/>
              </a:rPr>
              <a:t>Url</a:t>
            </a:r>
            <a:endParaRPr lang="en-US" sz="16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Billede 6" descr="Et billede, der indeholder tekst, skærmbillede, Font/skrifttype, linje/række&#10;&#10;Automatisk genereret beskrivelse">
            <a:extLst>
              <a:ext uri="{FF2B5EF4-FFF2-40B4-BE49-F238E27FC236}">
                <a16:creationId xmlns:a16="http://schemas.microsoft.com/office/drawing/2014/main" id="{986ECDAB-38CE-F690-F71D-4841979B5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870" y="1865466"/>
            <a:ext cx="3934374" cy="981212"/>
          </a:xfrm>
          <a:prstGeom prst="rect">
            <a:avLst/>
          </a:prstGeom>
        </p:spPr>
      </p:pic>
      <p:pic>
        <p:nvPicPr>
          <p:cNvPr id="9" name="Billede 8" descr="Et billede, der indeholder tekst, Font/skrifttype, linje/række, skærmbillede&#10;&#10;Automatisk genereret beskrivelse">
            <a:extLst>
              <a:ext uri="{FF2B5EF4-FFF2-40B4-BE49-F238E27FC236}">
                <a16:creationId xmlns:a16="http://schemas.microsoft.com/office/drawing/2014/main" id="{77D56254-8CBE-939C-E2AC-0D43B5C63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870" y="2988632"/>
            <a:ext cx="3429479" cy="857370"/>
          </a:xfrm>
          <a:prstGeom prst="rect">
            <a:avLst/>
          </a:prstGeom>
        </p:spPr>
      </p:pic>
      <p:pic>
        <p:nvPicPr>
          <p:cNvPr id="11" name="Billede 10" descr="Et billede, der indeholder tekst, Font/skrifttype, linje/række, skærmbillede&#10;&#10;Automatisk genereret beskrivelse">
            <a:extLst>
              <a:ext uri="{FF2B5EF4-FFF2-40B4-BE49-F238E27FC236}">
                <a16:creationId xmlns:a16="http://schemas.microsoft.com/office/drawing/2014/main" id="{0236E8CC-0DE6-E72D-8FB3-D5616F42CA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870" y="3987956"/>
            <a:ext cx="4134427" cy="600159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650675A6-652E-695E-CF6E-FCC57D9DC0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0904" y="4744041"/>
            <a:ext cx="3953427" cy="381053"/>
          </a:xfrm>
          <a:prstGeom prst="rect">
            <a:avLst/>
          </a:prstGeom>
        </p:spPr>
      </p:pic>
      <p:pic>
        <p:nvPicPr>
          <p:cNvPr id="15" name="Billede 14">
            <a:extLst>
              <a:ext uri="{FF2B5EF4-FFF2-40B4-BE49-F238E27FC236}">
                <a16:creationId xmlns:a16="http://schemas.microsoft.com/office/drawing/2014/main" id="{76207DF3-C7C7-3A1C-F9F9-0314B857B9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3870" y="5419071"/>
            <a:ext cx="3867690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526047"/>
            <a:ext cx="416887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Creating a </a:t>
            </a:r>
            <a:r>
              <a:rPr lang="en-US" sz="16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object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all tables in object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Choosing third table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Extracting column names from Soup object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Creating a dictionary using column names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Creating a </a:t>
            </a:r>
            <a:r>
              <a:rPr lang="en-US" sz="16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endParaRPr lang="en-US" sz="16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Url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3" name="Billede 32">
            <a:extLst>
              <a:ext uri="{FF2B5EF4-FFF2-40B4-BE49-F238E27FC236}">
                <a16:creationId xmlns:a16="http://schemas.microsoft.com/office/drawing/2014/main" id="{C279B1A5-DAE6-4CC5-EBAA-48AF28EDA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784" y="1783205"/>
            <a:ext cx="6059272" cy="342948"/>
          </a:xfrm>
          <a:prstGeom prst="rect">
            <a:avLst/>
          </a:prstGeom>
        </p:spPr>
      </p:pic>
      <p:pic>
        <p:nvPicPr>
          <p:cNvPr id="35" name="Billede 34">
            <a:extLst>
              <a:ext uri="{FF2B5EF4-FFF2-40B4-BE49-F238E27FC236}">
                <a16:creationId xmlns:a16="http://schemas.microsoft.com/office/drawing/2014/main" id="{6B6276DA-1CD0-D1B0-D091-0895DCCF6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2784" y="2319911"/>
            <a:ext cx="3000794" cy="123842"/>
          </a:xfrm>
          <a:prstGeom prst="rect">
            <a:avLst/>
          </a:prstGeom>
        </p:spPr>
      </p:pic>
      <p:pic>
        <p:nvPicPr>
          <p:cNvPr id="37" name="Billede 36">
            <a:extLst>
              <a:ext uri="{FF2B5EF4-FFF2-40B4-BE49-F238E27FC236}">
                <a16:creationId xmlns:a16="http://schemas.microsoft.com/office/drawing/2014/main" id="{6358937B-ECBA-693A-96FF-0F9EBD1104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2784" y="2541919"/>
            <a:ext cx="3505689" cy="314369"/>
          </a:xfrm>
          <a:prstGeom prst="rect">
            <a:avLst/>
          </a:prstGeom>
        </p:spPr>
      </p:pic>
      <p:pic>
        <p:nvPicPr>
          <p:cNvPr id="39" name="Billede 38">
            <a:extLst>
              <a:ext uri="{FF2B5EF4-FFF2-40B4-BE49-F238E27FC236}">
                <a16:creationId xmlns:a16="http://schemas.microsoft.com/office/drawing/2014/main" id="{E68F8E08-DA66-070F-C175-8F1D2C9251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2784" y="3108835"/>
            <a:ext cx="2543530" cy="161948"/>
          </a:xfrm>
          <a:prstGeom prst="rect">
            <a:avLst/>
          </a:prstGeom>
        </p:spPr>
      </p:pic>
      <p:pic>
        <p:nvPicPr>
          <p:cNvPr id="41" name="Billede 40">
            <a:extLst>
              <a:ext uri="{FF2B5EF4-FFF2-40B4-BE49-F238E27FC236}">
                <a16:creationId xmlns:a16="http://schemas.microsoft.com/office/drawing/2014/main" id="{E639F14B-4F90-1869-1B43-94B4A0E867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2784" y="3633525"/>
            <a:ext cx="2572109" cy="190527"/>
          </a:xfrm>
          <a:prstGeom prst="rect">
            <a:avLst/>
          </a:prstGeom>
        </p:spPr>
      </p:pic>
      <p:pic>
        <p:nvPicPr>
          <p:cNvPr id="43" name="Billede 42" descr="Et billede, der indeholder tekst, Font/skrifttype, skærmbillede, linje/række&#10;&#10;Automatisk genereret beskrivelse">
            <a:extLst>
              <a:ext uri="{FF2B5EF4-FFF2-40B4-BE49-F238E27FC236}">
                <a16:creationId xmlns:a16="http://schemas.microsoft.com/office/drawing/2014/main" id="{AE3B31E7-9687-FED0-4B39-FDEB25B150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02784" y="4001713"/>
            <a:ext cx="3096057" cy="771633"/>
          </a:xfrm>
          <a:prstGeom prst="rect">
            <a:avLst/>
          </a:prstGeom>
        </p:spPr>
      </p:pic>
      <p:pic>
        <p:nvPicPr>
          <p:cNvPr id="45" name="Billede 44">
            <a:extLst>
              <a:ext uri="{FF2B5EF4-FFF2-40B4-BE49-F238E27FC236}">
                <a16:creationId xmlns:a16="http://schemas.microsoft.com/office/drawing/2014/main" id="{3FD9C734-1C3B-1D15-646E-E15F135E4C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02784" y="4951007"/>
            <a:ext cx="3029373" cy="352474"/>
          </a:xfrm>
          <a:prstGeom prst="rect">
            <a:avLst/>
          </a:prstGeom>
        </p:spPr>
      </p:pic>
      <p:pic>
        <p:nvPicPr>
          <p:cNvPr id="47" name="Billede 46">
            <a:extLst>
              <a:ext uri="{FF2B5EF4-FFF2-40B4-BE49-F238E27FC236}">
                <a16:creationId xmlns:a16="http://schemas.microsoft.com/office/drawing/2014/main" id="{BF194A01-3DB1-E8F2-37D3-C246AECC1A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02784" y="5611225"/>
            <a:ext cx="2162477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427</TotalTime>
  <Words>1690</Words>
  <Application>Microsoft Office PowerPoint</Application>
  <PresentationFormat>Widescreen</PresentationFormat>
  <Paragraphs>268</Paragraphs>
  <Slides>46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Michael Skovsgaard</cp:lastModifiedBy>
  <cp:revision>405</cp:revision>
  <dcterms:created xsi:type="dcterms:W3CDTF">2021-04-29T18:58:34Z</dcterms:created>
  <dcterms:modified xsi:type="dcterms:W3CDTF">2023-08-15T11:46:14Z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